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361" r:id="rId20"/>
    <p:sldId id="333" r:id="rId21"/>
    <p:sldId id="338" r:id="rId22"/>
    <p:sldId id="339" r:id="rId23"/>
    <p:sldId id="345" r:id="rId24"/>
    <p:sldId id="344" r:id="rId25"/>
    <p:sldId id="340" r:id="rId26"/>
    <p:sldId id="346" r:id="rId27"/>
    <p:sldId id="341" r:id="rId28"/>
    <p:sldId id="342" r:id="rId29"/>
    <p:sldId id="409" r:id="rId30"/>
    <p:sldId id="385" r:id="rId31"/>
    <p:sldId id="386" r:id="rId32"/>
    <p:sldId id="325" r:id="rId33"/>
    <p:sldId id="368" r:id="rId34"/>
    <p:sldId id="387" r:id="rId35"/>
    <p:sldId id="388" r:id="rId36"/>
    <p:sldId id="369" r:id="rId37"/>
    <p:sldId id="354" r:id="rId38"/>
    <p:sldId id="389" r:id="rId39"/>
    <p:sldId id="327" r:id="rId40"/>
    <p:sldId id="410" r:id="rId41"/>
    <p:sldId id="272" r:id="rId42"/>
    <p:sldId id="276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289" r:id="rId57"/>
    <p:sldId id="294" r:id="rId58"/>
    <p:sldId id="295" r:id="rId59"/>
    <p:sldId id="291" r:id="rId60"/>
    <p:sldId id="292" r:id="rId61"/>
    <p:sldId id="296" r:id="rId62"/>
    <p:sldId id="301" r:id="rId63"/>
    <p:sldId id="297" r:id="rId64"/>
    <p:sldId id="300" r:id="rId65"/>
    <p:sldId id="299" r:id="rId66"/>
    <p:sldId id="408" r:id="rId67"/>
    <p:sldId id="304" r:id="rId68"/>
    <p:sldId id="392" r:id="rId69"/>
    <p:sldId id="395" r:id="rId70"/>
    <p:sldId id="393" r:id="rId71"/>
    <p:sldId id="380" r:id="rId72"/>
    <p:sldId id="355" r:id="rId73"/>
    <p:sldId id="356" r:id="rId74"/>
    <p:sldId id="383" r:id="rId75"/>
    <p:sldId id="358" r:id="rId76"/>
    <p:sldId id="359" r:id="rId77"/>
    <p:sldId id="302" r:id="rId78"/>
    <p:sldId id="360" r:id="rId79"/>
    <p:sldId id="398" r:id="rId80"/>
    <p:sldId id="305" r:id="rId81"/>
    <p:sldId id="306" r:id="rId82"/>
    <p:sldId id="307" r:id="rId83"/>
    <p:sldId id="309" r:id="rId84"/>
    <p:sldId id="381" r:id="rId85"/>
    <p:sldId id="396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9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410"/>
          </p14:sldIdLst>
        </p14:section>
        <p14:section name="SOLID 20м" id="{CEBCC917-9817-46B3-B5B5-458C62504D3F}">
          <p14:sldIdLst>
            <p14:sldId id="272"/>
            <p14:sldId id="276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93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98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83" d="100"/>
          <a:sy n="83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5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7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5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3860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ru-RU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+mj-lt"/>
                <a:cs typeface="Consolas" panose="020B0609020204030204" pitchFamily="49" charset="0"/>
              </a:rPr>
              <a:t>— стакан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t)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4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3-</a:t>
            </a:r>
            <a:r>
              <a:rPr lang="en-US" dirty="0" err="1" smtClean="0"/>
              <a:t>DIContainer</a:t>
            </a:r>
            <a:r>
              <a:rPr lang="en-US" dirty="0" smtClean="0"/>
              <a:t>/</a:t>
            </a:r>
            <a:r>
              <a:rPr lang="en-US" dirty="0" err="1" smtClean="0"/>
              <a:t>Program_Conditionals.cs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6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плохи </a:t>
            </a:r>
            <a:r>
              <a:rPr lang="en-US" dirty="0" smtClean="0"/>
              <a:t>if</a:t>
            </a:r>
            <a:r>
              <a:rPr lang="ru-RU" dirty="0" smtClean="0"/>
              <a:t> и </a:t>
            </a:r>
            <a:r>
              <a:rPr lang="en-US" dirty="0" smtClean="0"/>
              <a:t>switch</a:t>
            </a:r>
            <a:r>
              <a:rPr lang="ru-RU" dirty="0" smtClean="0"/>
              <a:t> по типу?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нового типа — изменение всех существующих</a:t>
            </a:r>
            <a:r>
              <a:rPr lang="en-US" dirty="0" smtClean="0"/>
              <a:t> if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. Легко забыть.</a:t>
            </a:r>
          </a:p>
          <a:p>
            <a:r>
              <a:rPr lang="ru-RU" dirty="0" smtClean="0"/>
              <a:t>Нарушение </a:t>
            </a:r>
            <a:r>
              <a:rPr lang="en-US" dirty="0" smtClean="0"/>
              <a:t>Open Closed Principle</a:t>
            </a:r>
            <a:endParaRPr lang="ru-RU" dirty="0" smtClean="0"/>
          </a:p>
          <a:p>
            <a:r>
              <a:rPr lang="ru-RU" dirty="0" smtClean="0"/>
              <a:t>Провоцирует </a:t>
            </a:r>
            <a:r>
              <a:rPr lang="en-US" dirty="0" smtClean="0"/>
              <a:t>Copy-Paste — </a:t>
            </a:r>
            <a:r>
              <a:rPr lang="ru-RU" dirty="0" smtClean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Конкретика должна зависеть от абстракций,</a:t>
            </a:r>
            <a:br>
              <a:rPr lang="ru-RU" dirty="0" smtClean="0"/>
            </a:br>
            <a:r>
              <a:rPr lang="ru-RU" dirty="0" smtClean="0"/>
              <a:t>						а не 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6786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Структурное программирование:</a:t>
            </a:r>
            <a:br>
              <a:rPr lang="ru-RU" dirty="0" smtClean="0"/>
            </a:br>
            <a:r>
              <a:rPr lang="ru-RU" dirty="0" smtClean="0"/>
              <a:t>Абстрактное зависит от конкретики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3611417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DoFirstThing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DoSecondThing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6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272" y="2426773"/>
            <a:ext cx="6677313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628650" y="1690688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3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34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06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</a:t>
            </a:r>
            <a:endParaRPr lang="en-US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29720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2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894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ru-RU" dirty="0"/>
              <a:t>Еще миллион возможностей </a:t>
            </a:r>
            <a:r>
              <a:rPr lang="ru-RU" dirty="0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зависимости?</a:t>
            </a:r>
          </a:p>
          <a:p>
            <a:r>
              <a:rPr lang="ru-RU" dirty="0" smtClean="0"/>
              <a:t>Фабрики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6910</TotalTime>
  <Words>1535</Words>
  <Application>Microsoft Office PowerPoint</Application>
  <PresentationFormat>Экран (4:3)</PresentationFormat>
  <Paragraphs>516</Paragraphs>
  <Slides>85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4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Conditionals  vs  Polymorphism</vt:lpstr>
      <vt:lpstr>Пример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172</cp:revision>
  <dcterms:created xsi:type="dcterms:W3CDTF">2015-02-05T09:30:20Z</dcterms:created>
  <dcterms:modified xsi:type="dcterms:W3CDTF">2015-11-21T03:30:24Z</dcterms:modified>
</cp:coreProperties>
</file>