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407" r:id="rId15"/>
    <p:sldId id="365" r:id="rId16"/>
    <p:sldId id="264" r:id="rId17"/>
    <p:sldId id="324" r:id="rId18"/>
    <p:sldId id="376" r:id="rId19"/>
    <p:sldId id="409" r:id="rId20"/>
    <p:sldId id="361" r:id="rId21"/>
    <p:sldId id="333" r:id="rId22"/>
    <p:sldId id="338" r:id="rId23"/>
    <p:sldId id="339" r:id="rId24"/>
    <p:sldId id="345" r:id="rId25"/>
    <p:sldId id="344" r:id="rId26"/>
    <p:sldId id="340" r:id="rId27"/>
    <p:sldId id="346" r:id="rId28"/>
    <p:sldId id="341" r:id="rId29"/>
    <p:sldId id="342" r:id="rId30"/>
    <p:sldId id="406" r:id="rId31"/>
    <p:sldId id="385" r:id="rId32"/>
    <p:sldId id="386" r:id="rId33"/>
    <p:sldId id="325" r:id="rId34"/>
    <p:sldId id="368" r:id="rId35"/>
    <p:sldId id="387" r:id="rId36"/>
    <p:sldId id="388" r:id="rId37"/>
    <p:sldId id="369" r:id="rId38"/>
    <p:sldId id="354" r:id="rId39"/>
    <p:sldId id="389" r:id="rId40"/>
    <p:sldId id="327" r:id="rId41"/>
    <p:sldId id="326" r:id="rId42"/>
    <p:sldId id="272" r:id="rId43"/>
    <p:sldId id="276" r:id="rId44"/>
    <p:sldId id="413" r:id="rId45"/>
    <p:sldId id="415" r:id="rId46"/>
    <p:sldId id="414" r:id="rId47"/>
    <p:sldId id="281" r:id="rId48"/>
    <p:sldId id="417" r:id="rId49"/>
    <p:sldId id="416" r:id="rId50"/>
    <p:sldId id="289" r:id="rId51"/>
    <p:sldId id="294" r:id="rId52"/>
    <p:sldId id="295" r:id="rId53"/>
    <p:sldId id="291" r:id="rId54"/>
    <p:sldId id="292" r:id="rId55"/>
    <p:sldId id="296" r:id="rId56"/>
    <p:sldId id="287" r:id="rId57"/>
    <p:sldId id="301" r:id="rId58"/>
    <p:sldId id="297" r:id="rId59"/>
    <p:sldId id="300" r:id="rId60"/>
    <p:sldId id="299" r:id="rId61"/>
    <p:sldId id="408" r:id="rId62"/>
    <p:sldId id="304" r:id="rId63"/>
    <p:sldId id="392" r:id="rId64"/>
    <p:sldId id="395" r:id="rId65"/>
    <p:sldId id="302" r:id="rId66"/>
    <p:sldId id="393" r:id="rId67"/>
    <p:sldId id="412" r:id="rId68"/>
    <p:sldId id="411" r:id="rId69"/>
    <p:sldId id="380" r:id="rId70"/>
    <p:sldId id="355" r:id="rId71"/>
    <p:sldId id="356" r:id="rId72"/>
    <p:sldId id="383" r:id="rId73"/>
    <p:sldId id="358" r:id="rId74"/>
    <p:sldId id="359" r:id="rId75"/>
    <p:sldId id="398" r:id="rId76"/>
    <p:sldId id="360" r:id="rId77"/>
    <p:sldId id="305" r:id="rId78"/>
    <p:sldId id="306" r:id="rId79"/>
    <p:sldId id="307" r:id="rId80"/>
    <p:sldId id="309" r:id="rId81"/>
    <p:sldId id="381" r:id="rId82"/>
    <p:sldId id="396" r:id="rId8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5м" id="{CFBF15DB-AD19-4A22-8925-BFE19CDD8985}">
          <p14:sldIdLst>
            <p14:sldId id="258"/>
            <p14:sldId id="260"/>
          </p14:sldIdLst>
        </p14:section>
        <p14:section name="Fluent Interface 20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407"/>
            <p14:sldId id="365"/>
            <p14:sldId id="264"/>
            <p14:sldId id="324"/>
            <p14:sldId id="376"/>
            <p14:sldId id="409"/>
          </p14:sldIdLst>
        </p14:section>
        <p14:section name="Immutability 15м" id="{2AC8ECC3-6D1F-4AE4-AEAB-6FB03ABECEFE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406"/>
            <p14:sldId id="385"/>
            <p14:sldId id="386"/>
          </p14:sldIdLst>
        </p14:section>
        <p14:section name="using 15м + 20м" id="{273C0022-A200-4FAE-A222-8CFE1B41C32D}">
          <p14:sldIdLst>
            <p14:sldId id="325"/>
            <p14:sldId id="368"/>
            <p14:sldId id="387"/>
            <p14:sldId id="388"/>
            <p14:sldId id="369"/>
            <p14:sldId id="354"/>
            <p14:sldId id="389"/>
            <p14:sldId id="327"/>
            <p14:sldId id="326"/>
          </p14:sldIdLst>
        </p14:section>
        <p14:section name="SOLID 20м" id="{CEBCC917-9817-46B3-B5B5-458C62504D3F}">
          <p14:sldIdLst>
            <p14:sldId id="272"/>
            <p14:sldId id="276"/>
            <p14:sldId id="413"/>
            <p14:sldId id="415"/>
            <p14:sldId id="414"/>
            <p14:sldId id="281"/>
            <p14:sldId id="417"/>
            <p14:sldId id="416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  <p14:sldId id="287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408"/>
            <p14:sldId id="304"/>
            <p14:sldId id="392"/>
            <p14:sldId id="395"/>
            <p14:sldId id="302"/>
            <p14:sldId id="393"/>
            <p14:sldId id="412"/>
            <p14:sldId id="411"/>
            <p14:sldId id="380"/>
            <p14:sldId id="355"/>
            <p14:sldId id="356"/>
            <p14:sldId id="383"/>
            <p14:sldId id="358"/>
            <p14:sldId id="359"/>
            <p14:sldId id="398"/>
            <p14:sldId id="360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80" autoAdjust="0"/>
    <p:restoredTop sz="87885" autoAdjust="0"/>
  </p:normalViewPr>
  <p:slideViewPr>
    <p:cSldViewPr snapToGrid="0">
      <p:cViewPr varScale="1">
        <p:scale>
          <a:sx n="46" d="100"/>
          <a:sy n="46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Bcl.Immu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refactoring/replace-conditional-with-polymorphism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smtClean="0"/>
              <a:t>: 03-Design/design.sln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consumerBuilder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.Build();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Fl</a:t>
            </a:r>
            <a:r>
              <a:rPr lang="en-US" dirty="0"/>
              <a:t>u</a:t>
            </a:r>
            <a:r>
              <a:rPr lang="en-US" dirty="0" smtClean="0"/>
              <a:t>ent Interface — </a:t>
            </a:r>
            <a:r>
              <a:rPr lang="ru-RU" dirty="0" smtClean="0"/>
              <a:t>это место для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2721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Но что такое </a:t>
            </a:r>
            <a:r>
              <a:rPr lang="en-US" sz="2800" dirty="0" smtClean="0"/>
              <a:t>Is</a:t>
            </a:r>
            <a:r>
              <a:rPr lang="ru-RU" sz="2800" dirty="0" smtClean="0"/>
              <a:t>?!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ru-RU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luent API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37106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TypeScript</a:t>
            </a:r>
            <a:r>
              <a:rPr lang="ru-RU" sz="2800" dirty="0" smtClean="0"/>
              <a:t> </a:t>
            </a:r>
            <a:r>
              <a:rPr lang="en-US" sz="2800" dirty="0" smtClean="0"/>
              <a:t>is the aid</a:t>
            </a:r>
            <a:r>
              <a:rPr lang="ru-RU" sz="2800" dirty="0" smtClean="0"/>
              <a:t>!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ru-RU" dirty="0" smtClean="0"/>
              <a:t>и расширяемость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6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</a:t>
            </a:r>
            <a:r>
              <a:rPr lang="en-US" dirty="0" smtClean="0"/>
              <a:t> </a:t>
            </a:r>
            <a:r>
              <a:rPr lang="de-DE" dirty="0" err="1" smtClean="0"/>
              <a:t>persistance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589" y="5454144"/>
            <a:ext cx="867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www.nuget.org/packages/</a:t>
            </a:r>
            <a:r>
              <a:rPr lang="en-US" sz="3600" b="1" dirty="0" smtClean="0">
                <a:hlinkClick r:id="rId2"/>
              </a:rPr>
              <a:t>Microsoft.Bcl.Immutable</a:t>
            </a:r>
            <a:r>
              <a:rPr lang="en-US" sz="3600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3860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dirty="0" smtClean="0">
                <a:latin typeface="+mj-lt"/>
                <a:cs typeface="Consolas" panose="020B0609020204030204" pitchFamily="49" charset="0"/>
              </a:rPr>
              <a:t> — строка стакана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ImmutableList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ru-RU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200" dirty="0">
                <a:latin typeface="+mj-lt"/>
                <a:cs typeface="Consolas" panose="020B0609020204030204" pitchFamily="49" charset="0"/>
              </a:rPr>
              <a:t>— стакан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069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greetAndBye.Execute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?!?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82011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А вообще всегда когда можно, используйте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File.ReadLines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File.WriteAllLines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подобные, вместо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stream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ов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не забыть...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...освободить ресурсы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r>
              <a:rPr lang="ru-RU" dirty="0" err="1" smtClean="0"/>
              <a:t>залоггировать</a:t>
            </a:r>
            <a:r>
              <a:rPr lang="ru-RU" dirty="0" smtClean="0"/>
              <a:t> конец действия</a:t>
            </a:r>
          </a:p>
          <a:p>
            <a:pPr marL="0" indent="0">
              <a:buNone/>
            </a:pPr>
            <a:r>
              <a:rPr lang="ru-RU" dirty="0" smtClean="0"/>
              <a:t>...закрыть теги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33" y="1825625"/>
            <a:ext cx="8537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t)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"for: 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0.0;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"LINQ: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</a:t>
            </a:r>
            <a:br>
              <a:rPr lang="en-US" dirty="0" smtClean="0"/>
            </a:b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Polymorphism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hlinkClick r:id="rId2"/>
              </a:rPr>
              <a:t>https://sourcemaking.com/refactoring/replace-conditional-with-polymorphism</a:t>
            </a:r>
            <a:r>
              <a:rPr lang="en-US" sz="1800" dirty="0"/>
              <a:t> 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6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3-</a:t>
            </a:r>
            <a:r>
              <a:rPr lang="en-US" dirty="0" err="1" smtClean="0"/>
              <a:t>DIContainer</a:t>
            </a:r>
            <a:r>
              <a:rPr lang="en-US" dirty="0" smtClean="0"/>
              <a:t>/</a:t>
            </a:r>
            <a:r>
              <a:rPr lang="en-US" dirty="0" err="1" smtClean="0"/>
              <a:t>Program_Conditionals.cs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4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плохи </a:t>
            </a:r>
            <a:r>
              <a:rPr lang="en-US" dirty="0" smtClean="0"/>
              <a:t>if</a:t>
            </a:r>
            <a:r>
              <a:rPr lang="ru-RU" dirty="0" smtClean="0"/>
              <a:t> и </a:t>
            </a:r>
            <a:r>
              <a:rPr lang="en-US" dirty="0" smtClean="0"/>
              <a:t>switch</a:t>
            </a:r>
            <a:r>
              <a:rPr lang="ru-RU" dirty="0" smtClean="0"/>
              <a:t> по типу?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нового типа — изменение всех существующих</a:t>
            </a:r>
            <a:r>
              <a:rPr lang="en-US" dirty="0" smtClean="0"/>
              <a:t> if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. Легко забыть.</a:t>
            </a:r>
          </a:p>
          <a:p>
            <a:r>
              <a:rPr lang="ru-RU" dirty="0" smtClean="0"/>
              <a:t>Нарушение </a:t>
            </a:r>
            <a:r>
              <a:rPr lang="en-US" dirty="0" smtClean="0"/>
              <a:t>Open Closed Principle</a:t>
            </a:r>
            <a:endParaRPr lang="ru-RU" dirty="0" smtClean="0"/>
          </a:p>
          <a:p>
            <a:r>
              <a:rPr lang="ru-RU" dirty="0" smtClean="0"/>
              <a:t>Провоцирует </a:t>
            </a:r>
            <a:r>
              <a:rPr lang="en-US" dirty="0" smtClean="0"/>
              <a:t>Copy-Paste — </a:t>
            </a:r>
            <a:r>
              <a:rPr lang="ru-RU" dirty="0" smtClean="0"/>
              <a:t>источник ошибок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6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886" y="18163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Конкретика должна зависеть от абстракций,</a:t>
            </a:r>
            <a:br>
              <a:rPr lang="ru-RU" dirty="0" smtClean="0"/>
            </a:br>
            <a:r>
              <a:rPr lang="ru-RU" dirty="0" smtClean="0"/>
              <a:t>						а не наоборот</a:t>
            </a: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Структурное программирование:</a:t>
            </a:r>
            <a:br>
              <a:rPr lang="ru-RU" dirty="0" smtClean="0"/>
            </a:br>
            <a:r>
              <a:rPr lang="ru-RU" dirty="0" smtClean="0"/>
              <a:t>Абстрактное зависит от конкретики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1528" y="2444169"/>
            <a:ext cx="3611417" cy="3597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DoFirstThing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DoSecondThing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6" name="Стрелка вверх 5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28650" y="1816387"/>
            <a:ext cx="1140114" cy="3300991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359004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2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272" y="2426773"/>
            <a:ext cx="6677313" cy="37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One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5" name="Стрелка вверх 4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 flipV="1">
            <a:off x="628650" y="1690688"/>
            <a:ext cx="1140114" cy="3426689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180947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Имена файлов, пути, порты, ...</a:t>
            </a:r>
            <a:endParaRPr lang="ru-RU" sz="4400" dirty="0"/>
          </a:p>
          <a:p>
            <a:r>
              <a:rPr lang="ru-RU" sz="3600" dirty="0" smtClean="0"/>
              <a:t>Другие сервисы</a:t>
            </a:r>
            <a:endParaRPr lang="en-US" sz="3600" dirty="0" smtClean="0"/>
          </a:p>
          <a:p>
            <a:r>
              <a:rPr lang="ru-RU" sz="3200" dirty="0" smtClean="0"/>
              <a:t>Формат 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ru-RU" dirty="0"/>
              <a:t>Еще миллион возможностей </a:t>
            </a:r>
            <a:r>
              <a:rPr lang="ru-RU" dirty="0" smtClean="0"/>
              <a:t>конфигурирования…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 smtClean="0"/>
              <a:t>Идея за </a:t>
            </a:r>
            <a:r>
              <a:rPr lang="en-US" dirty="0" smtClean="0"/>
              <a:t>DI</a:t>
            </a:r>
            <a:r>
              <a:rPr lang="ru-RU" dirty="0" smtClean="0"/>
              <a:t>-контейнерами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раз определить конфигурацию</a:t>
            </a:r>
          </a:p>
          <a:p>
            <a:r>
              <a:rPr lang="ru-RU" dirty="0" smtClean="0"/>
              <a:t>Во всех точках входа — </a:t>
            </a:r>
            <a:r>
              <a:rPr lang="en-US" dirty="0" err="1" smtClean="0"/>
              <a:t>container.Get</a:t>
            </a:r>
            <a:r>
              <a:rPr lang="en-US" dirty="0" smtClean="0"/>
              <a:t>&lt;Program&gt;().Run()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в сборке графа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 smtClean="0"/>
              <a:t>Emit</a:t>
            </a:r>
            <a:endParaRPr lang="ru-RU" dirty="0"/>
          </a:p>
          <a:p>
            <a:r>
              <a:rPr lang="en-US" dirty="0" err="1" smtClean="0"/>
              <a:t>Castle.DynamicProxy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://www.castleproject.org/projects/dynamicproxy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12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хорошая, но есть нюансы...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Константы и настройки</a:t>
            </a:r>
          </a:p>
          <a:p>
            <a:r>
              <a:rPr lang="ru-RU" dirty="0" smtClean="0"/>
              <a:t>Циклические зависимости</a:t>
            </a:r>
            <a:endParaRPr lang="ru-RU" dirty="0"/>
          </a:p>
          <a:p>
            <a:r>
              <a:rPr lang="ru-RU" dirty="0" smtClean="0"/>
              <a:t>Отложенное создание (фабрики)</a:t>
            </a:r>
          </a:p>
          <a:p>
            <a:r>
              <a:rPr lang="ru-RU" dirty="0" smtClean="0"/>
              <a:t>Коллекции</a:t>
            </a:r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Политика повторного использования созданных объектов (</a:t>
            </a:r>
            <a:r>
              <a:rPr lang="en-US" dirty="0" smtClean="0"/>
              <a:t>lifetime)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4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и настройки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0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Сделать </a:t>
            </a:r>
            <a:r>
              <a:rPr lang="ru-RU" dirty="0"/>
              <a:t>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featuretests.apphb.com/DependencyInjection.html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</a:t>
            </a:r>
            <a:r>
              <a:rPr lang="ru-RU" dirty="0"/>
              <a:t>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Act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Assert</a:t>
            </a:r>
            <a:r>
              <a:rPr lang="ru-RU" dirty="0" smtClean="0"/>
              <a:t> 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Castle.DynamicProxy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System.Linq.Expressions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shop.GetCandy</a:t>
            </a:r>
            <a:r>
              <a:rPr lang="en-US" sz="24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IConfiguration</a:t>
            </a:r>
            <a:r>
              <a:rPr lang="en-US" sz="1800" dirty="0" smtClean="0">
                <a:latin typeface="Consolas" panose="020B0609020204030204" pitchFamily="49" charset="0"/>
              </a:rPr>
              <a:t>&lt;T&gt; </a:t>
            </a:r>
            <a:r>
              <a:rPr lang="en-US" sz="1800" b="1" dirty="0" err="1" smtClean="0">
                <a:latin typeface="Consolas" panose="020B0609020204030204" pitchFamily="49" charset="0"/>
              </a:rPr>
              <a:t>CallTo</a:t>
            </a:r>
            <a:r>
              <a:rPr lang="en-US" sz="1800" b="1" dirty="0" smtClean="0">
                <a:latin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</a:rPr>
              <a:t>(Expression&lt;</a:t>
            </a:r>
            <a:r>
              <a:rPr lang="en-US" sz="1800" dirty="0" err="1" smtClean="0">
                <a:latin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</a:rPr>
              <a:t>&lt;T&gt;&gt; </a:t>
            </a:r>
            <a:r>
              <a:rPr lang="en-US" sz="1800" dirty="0" err="1" smtClean="0">
                <a:latin typeface="Consolas" panose="020B0609020204030204" pitchFamily="49" charset="0"/>
              </a:rPr>
              <a:t>callSpec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((</a:t>
            </a:r>
            <a:r>
              <a:rPr lang="en-US" sz="1800" dirty="0" err="1" smtClean="0">
                <a:latin typeface="Consolas" panose="020B0609020204030204" pitchFamily="49" charset="0"/>
              </a:rPr>
              <a:t>MethodCallExpression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latin typeface="Consolas" panose="020B0609020204030204" pitchFamily="49" charset="0"/>
              </a:rPr>
              <a:t>callSpec.Body</a:t>
            </a:r>
            <a:r>
              <a:rPr lang="en-US" sz="1800" dirty="0" smtClean="0">
                <a:latin typeface="Consolas" panose="020B0609020204030204" pitchFamily="49" charset="0"/>
              </a:rPr>
              <a:t>).Method...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linkClick r:id="rId3"/>
              </a:rPr>
              <a:t>http://habrahabr.ru/post/83169/</a:t>
            </a:r>
            <a:r>
              <a:rPr lang="en-US" sz="2000" dirty="0" smtClean="0"/>
              <a:t> </a:t>
            </a:r>
            <a:r>
              <a:rPr lang="ru-RU" sz="2000" dirty="0" smtClean="0"/>
              <a:t> — про </a:t>
            </a:r>
            <a:r>
              <a:rPr lang="en-US" sz="2000" dirty="0" smtClean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269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7771</TotalTime>
  <Words>1473</Words>
  <Application>Microsoft Office PowerPoint</Application>
  <PresentationFormat>Экран (4:3)</PresentationFormat>
  <Paragraphs>472</Paragraphs>
  <Slides>82</Slides>
  <Notes>14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91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Пример NUnit</vt:lpstr>
      <vt:lpstr>А как же еxploration friendly?!</vt:lpstr>
      <vt:lpstr>jQuery fluent API</vt:lpstr>
      <vt:lpstr>FluentApi exercise</vt:lpstr>
      <vt:lpstr>Когда использовать Fluent?</vt:lpstr>
      <vt:lpstr>Fluent и расширяемость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Тетрис</vt:lpstr>
      <vt:lpstr>Immutable → Fluent</vt:lpstr>
      <vt:lpstr>Fluent → Immutable</vt:lpstr>
      <vt:lpstr>Корректность via   IDisposable и using</vt:lpstr>
      <vt:lpstr>Корректность via using</vt:lpstr>
      <vt:lpstr>Корректность via using</vt:lpstr>
      <vt:lpstr>Корректность via using</vt:lpstr>
      <vt:lpstr>Корректность via using</vt:lpstr>
      <vt:lpstr>Можно обобщить</vt:lpstr>
      <vt:lpstr>Чтобы не забыть...</vt:lpstr>
      <vt:lpstr>Пример из ASP.NET MVC</vt:lpstr>
      <vt:lpstr>Задача PerfLogger</vt:lpstr>
      <vt:lpstr>Готовность к изменениям  via S.O.L.I.D</vt:lpstr>
      <vt:lpstr>Презентация PowerPoint</vt:lpstr>
      <vt:lpstr>Conditionals  vs  Polymorphism</vt:lpstr>
      <vt:lpstr>Пример</vt:lpstr>
      <vt:lpstr>Чем плохи if и switch по типу?</vt:lpstr>
      <vt:lpstr>Dependency Inversion</vt:lpstr>
      <vt:lpstr>Структурное программирование: Абстрактное зависит от конкретики</vt:lpstr>
      <vt:lpstr>Dependency Inversion: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Презентация PowerPoint</vt:lpstr>
      <vt:lpstr>Готовность к изменениям via 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https://github.com/ninject/Ninject</vt:lpstr>
      <vt:lpstr>Идея хорошая, но есть нюансы...</vt:lpstr>
      <vt:lpstr>Константы и настройки</vt:lpstr>
      <vt:lpstr>Задача DIContainer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Сравнение контейнеров</vt:lpstr>
      <vt:lpstr>Вопросы про DI-container?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188</cp:revision>
  <dcterms:created xsi:type="dcterms:W3CDTF">2015-02-05T09:30:20Z</dcterms:created>
  <dcterms:modified xsi:type="dcterms:W3CDTF">2015-11-21T04:37:28Z</dcterms:modified>
</cp:coreProperties>
</file>