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DC5D-77B8-41A6-AAAF-C19320E0A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F0F5C-AC64-485F-8BF6-068ECD079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4C352-FC65-4B34-94F8-ECFFD6C0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1E7-DD1E-4462-90F0-807060ACD67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65BA8-49C0-46D7-A307-16E2C46D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BD090-C280-4123-AC02-67C54EE3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E3D8-94D2-4BC2-91E9-C26FEDCFB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1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3A9B-0033-424E-A2E4-A2B3ABB4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E1C9B-6251-42C6-8F69-AC5BD7196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2D3FC-C1D1-4C9E-AB19-7BC7DADF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1E7-DD1E-4462-90F0-807060ACD67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BB599-6AB0-408B-B3D9-AFD18BB7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807B-B422-431D-B7EC-D069C3DC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E3D8-94D2-4BC2-91E9-C26FEDCFB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3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BB31D-C929-4B80-A7A4-D7DE42560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F7630-C90A-4100-86C4-73E96B21D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76A5E-4987-4A19-9093-99157651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1E7-DD1E-4462-90F0-807060ACD67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DBAB-EDBC-4E1F-96D5-26775790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53A45-00EE-409B-BEEB-E61B7DCB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E3D8-94D2-4BC2-91E9-C26FEDCFB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0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38AA-9203-493F-9399-B9B89730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5802D-0704-4003-BCFB-8A65B584F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D6600-B219-43DD-B7E2-1FEA4E93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1E7-DD1E-4462-90F0-807060ACD67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C47A3-7FAC-41CF-B2F4-6EBEAA4C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70BE4-1DB4-48BC-BEB1-B925197C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E3D8-94D2-4BC2-91E9-C26FEDCFB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8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A10D-56FB-44CA-8823-34CB6C4B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F2219-0366-4CF4-BF43-8D30791E3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CB3F-A0AE-4A8E-85E2-BCF6FCA6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1E7-DD1E-4462-90F0-807060ACD67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F4633-F87A-4C15-A400-B1E1F8F8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9565F-D1EF-4CB7-8752-0A5451FB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E3D8-94D2-4BC2-91E9-C26FEDCFB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E6B2-D116-4401-8E3F-D597CBE7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B48B-08EA-400E-A714-C3F464F77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EC2A1-84CA-41D4-8AD5-DB14A7E4D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948B2-8650-460C-B66A-D7320595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1E7-DD1E-4462-90F0-807060ACD67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848F1-919D-4F9C-A8E6-16148ACD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462FF-4394-466C-9314-60CF77B9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E3D8-94D2-4BC2-91E9-C26FEDCFB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5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25F8-9869-4D96-8DD7-675CEB8A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E4C69-1371-49AA-94C9-D1F58E7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3B5CF-8510-46D5-81F8-68333E241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05D8A-7BA2-4891-A5EF-0C8927651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441BB-C9A2-48BF-A7AB-269824EE2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77C8C-D45A-4C6E-ABE5-18D67162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1E7-DD1E-4462-90F0-807060ACD67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F44AA-3817-49EC-9F1B-6DB0DEE4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668C7-971A-40E1-A79B-3C700D5D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E3D8-94D2-4BC2-91E9-C26FEDCFB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73E0-3BDE-44AB-8C21-2AC30DAA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53ACB-92DA-42B3-927B-26E4FBA9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1E7-DD1E-4462-90F0-807060ACD67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5749F-20AB-4AB0-B141-D7074402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10FD7-8012-475C-AB02-EF87099A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E3D8-94D2-4BC2-91E9-C26FEDCFB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3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8609A-284D-464B-8A36-DA532BF9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1E7-DD1E-4462-90F0-807060ACD67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BE361-65DD-43E9-B26F-DFF3EC3A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1764D-616C-4820-83C7-06B82816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E3D8-94D2-4BC2-91E9-C26FEDCFB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4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402B-8C2A-470F-8407-E3FA2A1C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26513-7B6A-4EAB-AB66-D40EE8670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F0A0B-822E-4B9A-A5F4-860F4E959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719A7-F1A0-4CA1-A95B-32F4287E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1E7-DD1E-4462-90F0-807060ACD67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0B13E-8C20-4F38-BEA0-F7EBF4F3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3EF63-10F3-4D81-92B2-15ED2195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E3D8-94D2-4BC2-91E9-C26FEDCFB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3571-2BF5-4E29-8F5F-93CC633F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17641-BF80-41D7-9416-E44214CC1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32952-11A5-4605-8917-2E5020BDC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576E7-46BD-40F1-B42C-7875E5DE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1E7-DD1E-4462-90F0-807060ACD67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7131C-53EF-43AA-8FE9-DA0F458A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02658-4050-4F1B-9D70-57F59B95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E3D8-94D2-4BC2-91E9-C26FEDCFB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0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1FB99-A23A-44F2-B829-DF38EAE9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62ABE-386B-4AB2-A5F7-C390513BE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FB59-E5C3-4D97-8271-821752803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1E7-DD1E-4462-90F0-807060ACD67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58A51-B04E-421A-A507-A5CB9B581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B5B2-06AE-4BD2-A18D-0E87A4E66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CE3D8-94D2-4BC2-91E9-C26FEDCFB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7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4930-C0A9-4A1D-B43B-88EC80241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Estimating Action Potential Thresholds From Neuronal Time-Series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673E4-A001-42EF-B37B-A2655E622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1EB019-0F1A-4795-B7FA-0CC310AE37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29721" y="934902"/>
            <a:ext cx="7442313" cy="473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9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1B77-FA69-4E7F-912D-2CED0F5E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estimates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7ADE5B-ACC8-4DF5-B393-573B339122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65125"/>
            <a:ext cx="5119752" cy="1783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3A269-E44C-4F93-99E4-80C6085C3CF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00077" y="2349557"/>
            <a:ext cx="6160069" cy="42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2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153B90-7733-44A6-BA8B-310337D6C7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59415" y="402440"/>
            <a:ext cx="6090942" cy="61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1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DD0F41-C18C-47FE-9F74-713701E129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333" y="455628"/>
            <a:ext cx="5096075" cy="2779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4F7A94-1C3C-4262-B656-D52E539895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15471" y="3010955"/>
            <a:ext cx="5373319" cy="33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3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0296-A2A9-4BF4-B20C-A291AC8B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79" y="127300"/>
            <a:ext cx="10515600" cy="803502"/>
          </a:xfrm>
        </p:spPr>
        <p:txBody>
          <a:bodyPr>
            <a:normAutofit/>
          </a:bodyPr>
          <a:lstStyle/>
          <a:p>
            <a:r>
              <a:rPr lang="en-US" dirty="0" err="1"/>
              <a:t>Algorythm</a:t>
            </a:r>
            <a:r>
              <a:rPr lang="en-US" dirty="0"/>
              <a:t> AP 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E02E-61E6-4F01-A515-1F13F3C3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89" y="1291640"/>
            <a:ext cx="10008853" cy="5235349"/>
          </a:xfrm>
        </p:spPr>
        <p:txBody>
          <a:bodyPr>
            <a:normAutofit lnSpcReduction="10000"/>
          </a:bodyPr>
          <a:lstStyle/>
          <a:p>
            <a:r>
              <a:rPr lang="en-US" sz="2900" dirty="0"/>
              <a:t>Transfer the data into </a:t>
            </a:r>
            <a:r>
              <a:rPr lang="en-US" sz="2900" dirty="0" err="1"/>
              <a:t>Py-Enviroment</a:t>
            </a:r>
            <a:endParaRPr lang="en-US" sz="2900" dirty="0"/>
          </a:p>
          <a:p>
            <a:r>
              <a:rPr lang="en-US" sz="2900" dirty="0"/>
              <a:t>Do some cleaning-filtering</a:t>
            </a:r>
          </a:p>
          <a:p>
            <a:r>
              <a:rPr lang="en-US" sz="2900" dirty="0" err="1"/>
              <a:t>Detrent</a:t>
            </a:r>
            <a:r>
              <a:rPr lang="en-US" sz="2900" dirty="0"/>
              <a:t> the V-trace – remove the baseline, but keep the information about the baseline in separate variable (</a:t>
            </a:r>
            <a:r>
              <a:rPr lang="en-US" sz="2900" dirty="0" err="1"/>
              <a:t>Vbase_mem</a:t>
            </a:r>
            <a:r>
              <a:rPr lang="en-US" sz="2900" dirty="0"/>
              <a:t>)</a:t>
            </a:r>
          </a:p>
          <a:p>
            <a:r>
              <a:rPr lang="en-US" sz="2900" dirty="0"/>
              <a:t>Check if the trace has Ap at all, if NO – abort execution</a:t>
            </a:r>
          </a:p>
          <a:p>
            <a:r>
              <a:rPr lang="en-US" sz="2900" dirty="0"/>
              <a:t>Split the trace into separate AP:</a:t>
            </a:r>
          </a:p>
          <a:p>
            <a:pPr lvl="1"/>
            <a:r>
              <a:rPr lang="en-US" sz="2900" dirty="0"/>
              <a:t>Define the minimal distance between separate AP and make the typical processing window (pre-spike, and post-spike)</a:t>
            </a:r>
          </a:p>
          <a:p>
            <a:pPr marL="228600" lvl="1">
              <a:spcBef>
                <a:spcPts val="1000"/>
              </a:spcBef>
            </a:pPr>
            <a:r>
              <a:rPr lang="en-US" sz="2900" dirty="0"/>
              <a:t>Find 1st, 2d, and 3d derivatives and then a g(t)-function</a:t>
            </a:r>
          </a:p>
          <a:p>
            <a:pPr marL="228600" lvl="1">
              <a:spcBef>
                <a:spcPts val="1000"/>
              </a:spcBef>
            </a:pPr>
            <a:r>
              <a:rPr lang="en-US" sz="2900" dirty="0"/>
              <a:t>Find the nearest point in V(t) where (g(t)&gt;0)</a:t>
            </a:r>
            <a:r>
              <a:rPr lang="en-US" sz="2900" baseline="-25000" dirty="0" err="1"/>
              <a:t>dV</a:t>
            </a:r>
            <a:r>
              <a:rPr lang="en-US" sz="2900" baseline="-25000" dirty="0"/>
              <a:t>/dt&gt;0</a:t>
            </a:r>
            <a:r>
              <a:rPr lang="en-US" sz="2900" dirty="0"/>
              <a:t>→max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009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D39-2A3A-46A4-9FF0-7033562C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72B95-957C-4D22-AF28-A75FD7CE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Also need to calculate into the general statistics alongside with Th: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Am,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Slope,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Decay,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Baseline,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AP power (area under </a:t>
            </a:r>
            <a:r>
              <a:rPr lang="en-US" sz="2400" dirty="0" err="1"/>
              <a:t>dV</a:t>
            </a:r>
            <a:r>
              <a:rPr lang="en-US" sz="2400" dirty="0"/>
              <a:t>/dt  vs V(t)),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time of AP Am,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time of AP Th,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Area under </a:t>
            </a:r>
            <a:r>
              <a:rPr lang="en-US" sz="2400" dirty="0" err="1"/>
              <a:t>dV</a:t>
            </a:r>
            <a:r>
              <a:rPr lang="en-US" sz="2400" dirty="0"/>
              <a:t>/dt &gt;0,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Area </a:t>
            </a:r>
            <a:r>
              <a:rPr lang="en-US" sz="2400" dirty="0" err="1"/>
              <a:t>ander</a:t>
            </a:r>
            <a:r>
              <a:rPr lang="en-US" sz="2400" dirty="0"/>
              <a:t> </a:t>
            </a:r>
            <a:r>
              <a:rPr lang="en-US" sz="2400" dirty="0" err="1"/>
              <a:t>dV</a:t>
            </a:r>
            <a:r>
              <a:rPr lang="en-US" sz="2400" dirty="0"/>
              <a:t>/dt &lt;0,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max(</a:t>
            </a:r>
            <a:r>
              <a:rPr lang="en-US" sz="2400" dirty="0" err="1"/>
              <a:t>dV</a:t>
            </a:r>
            <a:r>
              <a:rPr lang="en-US" sz="2400" dirty="0"/>
              <a:t>/dt &gt;0),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max(</a:t>
            </a:r>
            <a:r>
              <a:rPr lang="en-US" sz="2400" dirty="0" err="1"/>
              <a:t>dV</a:t>
            </a:r>
            <a:r>
              <a:rPr lang="en-US" sz="2400" dirty="0"/>
              <a:t>/dt &lt;0)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4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200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Estimating Action Potential Thresholds From Neuronal Time-Series</vt:lpstr>
      <vt:lpstr>PowerPoint Presentation</vt:lpstr>
      <vt:lpstr>Derivative estimates</vt:lpstr>
      <vt:lpstr>PowerPoint Presentation</vt:lpstr>
      <vt:lpstr>PowerPoint Presentation</vt:lpstr>
      <vt:lpstr>Algorythm AP Th</vt:lpstr>
      <vt:lpstr>Additionally: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Action Potential Thresholds From Neuronal Time-Series</dc:title>
  <dc:creator>Sergii Romanenko</dc:creator>
  <cp:lastModifiedBy>Sergii Romanenko</cp:lastModifiedBy>
  <cp:revision>4</cp:revision>
  <dcterms:created xsi:type="dcterms:W3CDTF">2021-08-30T14:09:51Z</dcterms:created>
  <dcterms:modified xsi:type="dcterms:W3CDTF">2021-08-30T17:09:57Z</dcterms:modified>
</cp:coreProperties>
</file>