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8237-0098-4653-9CC2-1CA1E8C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8184D-58D3-4DC6-AE42-074E4A9E3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E666-CC7D-4679-B09E-EE184996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34882-CEDE-4C98-971C-77E48A2E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DEFC-2281-45D7-8CAE-D66CE56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86F6-0814-4FA3-BDE9-40A99993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E40D-3E47-433F-8DFC-A82C8492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547E-E89B-4FEF-AF0F-4290A49B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D01D-A809-4849-B65F-B0BCB1DC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4F15-87B0-45CC-A740-E0516C9E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9769A-26CC-4CD1-831A-311ACB4CD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7B5F5-75BA-44DE-9793-978EB832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910B-C1D6-4225-93EB-8EF1B34B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853F-A25E-4EEC-A74B-7D4DF10C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F7A1-C8FF-4062-970F-0B07C2DD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E281-6034-4D3C-B35F-55E85CBE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2C4-E10F-4CAB-A2C5-3B108FB0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4948-AB5B-4526-A2C4-B369E1F0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568C-5E63-4996-9BCF-54392397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8729-32D8-4BDA-90C5-51ACE334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CFD6-53C3-4E75-94D8-96D92560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A01C-5DAC-4757-A0A7-02D75B5E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F8F7-E363-48BC-9988-763525D8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6302-BAC7-435C-B1EC-85516ECE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2609-281D-4DF2-ABCC-14E3A0B2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EC7-7F39-4483-9D77-70CC6A03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949F-BA9D-4593-8208-249CE96B8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3336E-6418-4BA5-A45E-A7A954EFD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4C6F4-7DF8-4CA5-878A-C12CA204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21E5-850D-47EC-9C96-DBE90E3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2051-8593-469F-9598-12B249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FEFA-BE1B-4421-B2C1-2739E1BF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3F06-9720-4FD5-B62A-E0246CC5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30509-7FDF-4EA4-A29F-15E1BE89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0159-9A1B-4EE3-BC52-8D3F05764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6C6C5-17BA-4B3F-9B90-879959A94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44AD8-C00F-46F4-9824-7A0222FF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CF78-8AFE-4E93-B54B-1C8C8439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80C7A-B658-4488-ADB7-FE964203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FCA8-FAD9-43D9-BC0A-1D91012E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253C8-9305-4794-81F6-3BF8BCE4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219FB-25B5-4787-A583-CC78819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FEF71-15B5-4172-A772-D20F3282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43818-0BFB-484C-B5A4-AA18F36E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97AA-CB4D-4217-92A6-7E3A9251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0DA88-7AD4-48C7-852A-3FA398A3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8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C92F-8F2E-46AB-89F1-78F39540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6BEE-A20C-42C0-AFB6-D2EFEBE0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FA2EC-08FA-4F43-AACF-A747A3A5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412C-5ED4-45F4-B2BF-EA864A84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EB10-F017-40F4-9494-5C178352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8ADF8-B2E1-4155-8AB5-55E06793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ABFB-0E87-4986-A458-1F70F2D5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F325-D184-408F-917D-CD571075E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EA10-067F-4BE8-9190-AA9AD3B7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9EE8-2E58-47D5-81DD-F658609C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0E57-7A5B-462A-B304-0578E5D5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B560-8E2C-44BE-A49E-4523B4D9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6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10EE3-9F09-459B-9FD4-5614930B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81C9-F9C1-4909-A48E-2E3E05DF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6C00-2BC9-43B8-8511-76D2DF842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65E8-F515-4CC7-B287-AE8DE00C19DA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2999-A577-4F4D-8870-4D9A9B44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787B-7918-407E-8357-6DC2E404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E870-8BA3-4B08-91BE-3DFA1C25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DBA-6F1B-43EC-A828-498C59D78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3" y="-662048"/>
            <a:ext cx="7815308" cy="1727369"/>
          </a:xfrm>
        </p:spPr>
        <p:txBody>
          <a:bodyPr>
            <a:normAutofit/>
          </a:bodyPr>
          <a:lstStyle/>
          <a:p>
            <a:r>
              <a:rPr lang="en-IN" sz="3600" b="1" dirty="0"/>
              <a:t>A PROJECT ON  SMART LOCK WITH RFID AND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4366-37C2-48E3-B495-7B2799D9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666" y="3883942"/>
            <a:ext cx="10361721" cy="2947426"/>
          </a:xfrm>
        </p:spPr>
        <p:txBody>
          <a:bodyPr/>
          <a:lstStyle/>
          <a:p>
            <a:pPr algn="just"/>
            <a:r>
              <a:rPr lang="en-IN" dirty="0"/>
              <a:t>                                                                                       </a:t>
            </a:r>
          </a:p>
          <a:p>
            <a:pPr algn="just"/>
            <a:r>
              <a:rPr lang="en-IN" dirty="0"/>
              <a:t>                                                                                    </a:t>
            </a:r>
          </a:p>
          <a:p>
            <a:pPr algn="just"/>
            <a:r>
              <a:rPr lang="en-IN" dirty="0"/>
              <a:t>			                                </a:t>
            </a:r>
            <a:r>
              <a:rPr lang="en-IN" b="1" dirty="0"/>
              <a:t> PRESENTED BY</a:t>
            </a:r>
          </a:p>
          <a:p>
            <a:pPr algn="just"/>
            <a:r>
              <a:rPr lang="en-IN" b="1" dirty="0"/>
              <a:t>                                                                          1.M.DEEPTHI 1602-16-735-063</a:t>
            </a:r>
          </a:p>
          <a:p>
            <a:pPr algn="just"/>
            <a:r>
              <a:rPr lang="en-IN" b="1" dirty="0"/>
              <a:t>         				                    2.K.SHRAVANI 1602-16-735-101</a:t>
            </a:r>
          </a:p>
          <a:p>
            <a:pPr algn="just"/>
            <a:r>
              <a:rPr lang="en-IN" b="1" dirty="0"/>
              <a:t>				                    3.GVS SAI SUMANTH 1602-16-735-089</a:t>
            </a:r>
          </a:p>
        </p:txBody>
      </p:sp>
    </p:spTree>
    <p:extLst>
      <p:ext uri="{BB962C8B-B14F-4D97-AF65-F5344CB8AC3E}">
        <p14:creationId xmlns:p14="http://schemas.microsoft.com/office/powerpoint/2010/main" val="176049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B74-2185-4537-8A71-C46251CFE58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dirty="0"/>
              <a:t>WHY  RFID?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B590-D004-4A12-8D18-F8C28C27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EASE OF USE.</a:t>
            </a:r>
          </a:p>
          <a:p>
            <a:r>
              <a:rPr lang="en-IN" dirty="0"/>
              <a:t>SECURITY.</a:t>
            </a:r>
          </a:p>
          <a:p>
            <a:r>
              <a:rPr lang="en-IN" dirty="0"/>
              <a:t>MANAGEMENT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1F023-5723-44C5-83EC-31F3A1BD1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24" y="1904006"/>
            <a:ext cx="6513857" cy="41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05D3-0A74-4367-A18E-1AA3F583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APPLICATIONS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8A6992-061E-4C05-8423-635B6C8D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0" y="1811867"/>
            <a:ext cx="10616475" cy="5971767"/>
          </a:xfrm>
        </p:spPr>
      </p:pic>
    </p:spTree>
    <p:extLst>
      <p:ext uri="{BB962C8B-B14F-4D97-AF65-F5344CB8AC3E}">
        <p14:creationId xmlns:p14="http://schemas.microsoft.com/office/powerpoint/2010/main" val="21315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6625-6D59-41B6-A5B5-CC43A6DE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6DDB6-1D09-4CAF-B54A-DA39EA6A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5" y="2597414"/>
            <a:ext cx="10120649" cy="2245519"/>
          </a:xfrm>
        </p:spPr>
      </p:pic>
    </p:spTree>
    <p:extLst>
      <p:ext uri="{BB962C8B-B14F-4D97-AF65-F5344CB8AC3E}">
        <p14:creationId xmlns:p14="http://schemas.microsoft.com/office/powerpoint/2010/main" val="287071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4B3-58D7-4B5B-A23E-8DCC87F3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OUR PROJECT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F0411-8615-496C-9F17-F8E9EC74F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4" y="1825625"/>
            <a:ext cx="8210071" cy="4351338"/>
          </a:xfrm>
        </p:spPr>
      </p:pic>
    </p:spTree>
    <p:extLst>
      <p:ext uri="{BB962C8B-B14F-4D97-AF65-F5344CB8AC3E}">
        <p14:creationId xmlns:p14="http://schemas.microsoft.com/office/powerpoint/2010/main" val="13049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94A7-3459-4665-9508-C0312B1A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Arduino RFID Door Lock Access Control Project</a:t>
            </a:r>
            <a:br>
              <a:rPr lang="en-US" sz="2800" b="1" dirty="0"/>
            </a:b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E8E28-7B30-491D-A0A0-9A2F1A98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94" y="1825625"/>
            <a:ext cx="6660211" cy="4351338"/>
          </a:xfrm>
        </p:spPr>
      </p:pic>
    </p:spTree>
    <p:extLst>
      <p:ext uri="{BB962C8B-B14F-4D97-AF65-F5344CB8AC3E}">
        <p14:creationId xmlns:p14="http://schemas.microsoft.com/office/powerpoint/2010/main" val="200767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0C3-F23D-4E4E-92EF-B491D886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A417-3FD6-4640-BB9C-1DBA56D5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8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PROJECT ON  SMART LOCK WITH RFID AND ARDUINO</vt:lpstr>
      <vt:lpstr>WHY  RFID?</vt:lpstr>
      <vt:lpstr>APPLICATIONS</vt:lpstr>
      <vt:lpstr>HOW IT WORKS</vt:lpstr>
      <vt:lpstr>OUR PROJECT</vt:lpstr>
      <vt:lpstr>Arduino RFID Door Lock Access Control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SMART LOCK WITH RFID AND ARDUINO</dc:title>
  <dc:creator>gvs sai sumanth</dc:creator>
  <cp:lastModifiedBy>gvs sai sumanth</cp:lastModifiedBy>
  <cp:revision>8</cp:revision>
  <dcterms:created xsi:type="dcterms:W3CDTF">2019-01-25T09:55:17Z</dcterms:created>
  <dcterms:modified xsi:type="dcterms:W3CDTF">2019-01-31T16:51:54Z</dcterms:modified>
</cp:coreProperties>
</file>