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Questrial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2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Shape 2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4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</a:t>
            </a:r>
            <a:r>
              <a:rPr lang="en" dirty="0"/>
              <a:t>5</a:t>
            </a:r>
            <a:r>
              <a:rPr lang="en" sz="4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SaftStop</a:t>
            </a:r>
            <a:endParaRPr sz="40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Red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Sprint Goals</a:t>
            </a:r>
            <a:endParaRPr sz="36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endParaRPr sz="2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077433"/>
            <a:ext cx="7038900" cy="340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165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/>
              <a:t>Cleaning up code and bugs</a:t>
            </a:r>
          </a:p>
          <a:p>
            <a:pPr marL="228600" marR="0" lvl="0" indent="-165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-165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/>
              <a:t>Additional aesthetic changes</a:t>
            </a:r>
          </a:p>
          <a:p>
            <a:pPr marL="228600" marR="0" lvl="0" indent="-165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-165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/>
              <a:t>Adding unit testing</a:t>
            </a:r>
          </a:p>
          <a:p>
            <a:pPr marL="228600" marR="0" lvl="0" indent="-165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-165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endParaRPr sz="20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-US" dirty="0"/>
              <a:t>Cleaning Code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928577"/>
            <a:ext cx="7038900" cy="329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was achieved by:</a:t>
            </a:r>
            <a:endParaRPr sz="1800" dirty="0"/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Fixed a bug in adding friends functionality</a:t>
            </a:r>
            <a:endParaRPr sz="1800" dirty="0"/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/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Printing a receipt now writes it to the bin folder</a:t>
            </a:r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Refactoring of code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-US" dirty="0"/>
              <a:t>User Experience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was achieved by: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dirty="0"/>
              <a:t>Rounded buttons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dirty="0"/>
              <a:t>Adjusted font sizes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endParaRPr lang="en-US"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Adjusted window sizes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-US" dirty="0"/>
              <a:t>Unit Testing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was achieved by: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dirty="0"/>
              <a:t>Using built-in Visual </a:t>
            </a:r>
            <a:r>
              <a:rPr lang="en-US" sz="1800"/>
              <a:t>Studio testing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dirty="0"/>
              <a:t>Testing done for account field validation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Issues</a:t>
            </a:r>
            <a:endParaRPr sz="2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issues that we ran into this sprint were: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Having enough to do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dirty="0"/>
              <a:t>Trying to do too much</a:t>
            </a:r>
            <a:endParaRPr lang="en"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endParaRPr lang="en"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 dirty="0"/>
              <a:t>Workload in other courses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we solved our issues</a:t>
            </a:r>
            <a:endParaRPr sz="2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solved the issues by:</a:t>
            </a:r>
            <a:endParaRPr lang="en-US"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dirty="0"/>
              <a:t>Talked about potential Jira issues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endParaRPr lang="en-US"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dirty="0"/>
              <a:t>Cut back on some of the more difficult tasks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dirty="0"/>
              <a:t>Took care of this sprint early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Next sprint</a:t>
            </a:r>
            <a:endParaRPr sz="2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297500" y="1307849"/>
            <a:ext cx="7038900" cy="329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 were to continue working on this project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>
              <a:lnSpc>
                <a:spcPct val="100000"/>
              </a:lnSpc>
              <a:spcBef>
                <a:spcPts val="1600"/>
              </a:spcBef>
              <a:buSzPts val="1800"/>
            </a:pPr>
            <a:r>
              <a:rPr lang="en-US" sz="1800" dirty="0"/>
              <a:t>Adding icons to the front of each game in store and library</a:t>
            </a:r>
          </a:p>
          <a:p>
            <a:pPr indent="-342900">
              <a:lnSpc>
                <a:spcPct val="100000"/>
              </a:lnSpc>
              <a:spcBef>
                <a:spcPts val="1600"/>
              </a:spcBef>
              <a:buSzPts val="1800"/>
            </a:pPr>
            <a:r>
              <a:rPr lang="en-US" sz="1800" dirty="0"/>
              <a:t>Adding search, filtering, genres, and pages</a:t>
            </a:r>
          </a:p>
          <a:p>
            <a:pPr indent="-342900">
              <a:lnSpc>
                <a:spcPct val="100000"/>
              </a:lnSpc>
              <a:spcBef>
                <a:spcPts val="1600"/>
              </a:spcBef>
              <a:buSzPts val="1800"/>
            </a:pPr>
            <a:r>
              <a:rPr lang="en-US" sz="1800" dirty="0"/>
              <a:t>Profile picture support</a:t>
            </a:r>
          </a:p>
          <a:p>
            <a:pPr indent="-342900">
              <a:lnSpc>
                <a:spcPct val="100000"/>
              </a:lnSpc>
              <a:spcBef>
                <a:spcPts val="1600"/>
              </a:spcBef>
              <a:buSzPts val="1800"/>
            </a:pPr>
            <a:r>
              <a:rPr lang="en-US" sz="1800" dirty="0"/>
              <a:t>More unit testing</a:t>
            </a:r>
            <a:endParaRPr lang="en"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endParaRPr lang="en" sz="1800" dirty="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172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</vt:lpstr>
      <vt:lpstr>Lato</vt:lpstr>
      <vt:lpstr>Arial</vt:lpstr>
      <vt:lpstr>Questrial</vt:lpstr>
      <vt:lpstr>Focus</vt:lpstr>
      <vt:lpstr>Sprint 5 SaftStop</vt:lpstr>
      <vt:lpstr>Sprint Goals </vt:lpstr>
      <vt:lpstr>Cleaning Code</vt:lpstr>
      <vt:lpstr>User Experience</vt:lpstr>
      <vt:lpstr>Unit Testing</vt:lpstr>
      <vt:lpstr>Issues</vt:lpstr>
      <vt:lpstr>How we solved our issues</vt:lpstr>
      <vt:lpstr>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 SaftStop</dc:title>
  <dc:creator>kon</dc:creator>
  <cp:lastModifiedBy>Marcus Fitzgerald</cp:lastModifiedBy>
  <cp:revision>13</cp:revision>
  <dcterms:modified xsi:type="dcterms:W3CDTF">2018-05-22T00:53:13Z</dcterms:modified>
</cp:coreProperties>
</file>