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63" r:id="rId6"/>
    <p:sldId id="259" r:id="rId7"/>
    <p:sldId id="260" r:id="rId8"/>
    <p:sldId id="261" r:id="rId9"/>
    <p:sldId id="267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9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7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4" d="100"/>
          <a:sy n="94" d="100"/>
        </p:scale>
        <p:origin x="4080" y="10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BCB433-7204-41B7-AC3D-E66DB9DBAB63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BC4D8FD-51C5-4A4B-9E25-4B0A35C0D495}">
      <dgm:prSet/>
      <dgm:spPr/>
      <dgm:t>
        <a:bodyPr/>
        <a:lstStyle/>
        <a:p>
          <a:r>
            <a:rPr lang="en-GB" dirty="0"/>
            <a:t>Vidakis Konstantinos</a:t>
          </a:r>
          <a:endParaRPr lang="en-US" dirty="0"/>
        </a:p>
      </dgm:t>
    </dgm:pt>
    <dgm:pt modelId="{A3FC73D5-0416-44D4-82B1-04A3D17D22F4}" type="parTrans" cxnId="{3A534CE8-9448-4A74-8CBC-762413297730}">
      <dgm:prSet/>
      <dgm:spPr/>
      <dgm:t>
        <a:bodyPr/>
        <a:lstStyle/>
        <a:p>
          <a:endParaRPr lang="en-US"/>
        </a:p>
      </dgm:t>
    </dgm:pt>
    <dgm:pt modelId="{8D8F97B9-AE85-4D54-A661-EE68E8F0A248}" type="sibTrans" cxnId="{3A534CE8-9448-4A74-8CBC-762413297730}">
      <dgm:prSet/>
      <dgm:spPr/>
      <dgm:t>
        <a:bodyPr/>
        <a:lstStyle/>
        <a:p>
          <a:endParaRPr lang="en-US"/>
        </a:p>
      </dgm:t>
    </dgm:pt>
    <dgm:pt modelId="{DC2AFA19-146D-4B54-BEA9-CEA695148D0C}">
      <dgm:prSet/>
      <dgm:spPr/>
      <dgm:t>
        <a:bodyPr/>
        <a:lstStyle/>
        <a:p>
          <a:r>
            <a:rPr lang="en-GB" dirty="0" err="1"/>
            <a:t>Vrachoritis</a:t>
          </a:r>
          <a:r>
            <a:rPr lang="en-GB" dirty="0"/>
            <a:t> Vasilios</a:t>
          </a:r>
          <a:endParaRPr lang="en-US" dirty="0"/>
        </a:p>
      </dgm:t>
    </dgm:pt>
    <dgm:pt modelId="{D1B9066F-4D1C-4AC0-8097-1EEC18FF2A93}" type="parTrans" cxnId="{2BDECDDB-1A57-4A68-A563-9E3DF057EED5}">
      <dgm:prSet/>
      <dgm:spPr/>
      <dgm:t>
        <a:bodyPr/>
        <a:lstStyle/>
        <a:p>
          <a:endParaRPr lang="en-US"/>
        </a:p>
      </dgm:t>
    </dgm:pt>
    <dgm:pt modelId="{4B969612-251F-4DD1-9256-DEE89408DFC4}" type="sibTrans" cxnId="{2BDECDDB-1A57-4A68-A563-9E3DF057EED5}">
      <dgm:prSet/>
      <dgm:spPr/>
      <dgm:t>
        <a:bodyPr/>
        <a:lstStyle/>
        <a:p>
          <a:endParaRPr lang="en-US"/>
        </a:p>
      </dgm:t>
    </dgm:pt>
    <dgm:pt modelId="{32C0C0D0-F148-4627-8243-78ACD96DD079}">
      <dgm:prSet/>
      <dgm:spPr/>
      <dgm:t>
        <a:bodyPr/>
        <a:lstStyle/>
        <a:p>
          <a:r>
            <a:rPr lang="en-GB"/>
            <a:t>Mitsakos Ioannis</a:t>
          </a:r>
          <a:endParaRPr lang="en-US"/>
        </a:p>
      </dgm:t>
    </dgm:pt>
    <dgm:pt modelId="{5BFD6BCC-B12F-45C6-864A-6F6524D08FB9}" type="parTrans" cxnId="{2543E0B2-3CD2-438F-B15B-6DF718088628}">
      <dgm:prSet/>
      <dgm:spPr/>
      <dgm:t>
        <a:bodyPr/>
        <a:lstStyle/>
        <a:p>
          <a:endParaRPr lang="en-US"/>
        </a:p>
      </dgm:t>
    </dgm:pt>
    <dgm:pt modelId="{C463DFFC-137B-4FED-A6F0-0B085D789791}" type="sibTrans" cxnId="{2543E0B2-3CD2-438F-B15B-6DF718088628}">
      <dgm:prSet/>
      <dgm:spPr/>
      <dgm:t>
        <a:bodyPr/>
        <a:lstStyle/>
        <a:p>
          <a:endParaRPr lang="en-US"/>
        </a:p>
      </dgm:t>
    </dgm:pt>
    <dgm:pt modelId="{5900E9DE-2D4B-4247-B1F6-C474C46074D9}">
      <dgm:prSet/>
      <dgm:spPr/>
      <dgm:t>
        <a:bodyPr/>
        <a:lstStyle/>
        <a:p>
          <a:r>
            <a:rPr lang="en-GB"/>
            <a:t>Pantelakis Michalis</a:t>
          </a:r>
          <a:endParaRPr lang="en-US"/>
        </a:p>
      </dgm:t>
    </dgm:pt>
    <dgm:pt modelId="{C68DB5AC-6614-41F1-BC20-62198979BD39}" type="parTrans" cxnId="{F06478E5-E5B8-4FD2-8635-CF98928C4525}">
      <dgm:prSet/>
      <dgm:spPr/>
      <dgm:t>
        <a:bodyPr/>
        <a:lstStyle/>
        <a:p>
          <a:endParaRPr lang="en-US"/>
        </a:p>
      </dgm:t>
    </dgm:pt>
    <dgm:pt modelId="{DCA43864-1AF5-4108-9B1E-2D528FCCFAF8}" type="sibTrans" cxnId="{F06478E5-E5B8-4FD2-8635-CF98928C4525}">
      <dgm:prSet/>
      <dgm:spPr/>
      <dgm:t>
        <a:bodyPr/>
        <a:lstStyle/>
        <a:p>
          <a:endParaRPr lang="en-US"/>
        </a:p>
      </dgm:t>
    </dgm:pt>
    <dgm:pt modelId="{C4CB1B24-8BCF-4DF1-AF66-FDCB93861710}" type="pres">
      <dgm:prSet presAssocID="{21BCB433-7204-41B7-AC3D-E66DB9DBAB6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8A3131F-2273-4DE6-A197-2AD461C3770F}" type="pres">
      <dgm:prSet presAssocID="{7BC4D8FD-51C5-4A4B-9E25-4B0A35C0D495}" presName="hierRoot1" presStyleCnt="0"/>
      <dgm:spPr/>
    </dgm:pt>
    <dgm:pt modelId="{EC137390-C0FB-46E0-81BA-78E61AB22302}" type="pres">
      <dgm:prSet presAssocID="{7BC4D8FD-51C5-4A4B-9E25-4B0A35C0D495}" presName="composite" presStyleCnt="0"/>
      <dgm:spPr/>
    </dgm:pt>
    <dgm:pt modelId="{A392D737-8924-473C-8296-B1CBBE0DB9CA}" type="pres">
      <dgm:prSet presAssocID="{7BC4D8FD-51C5-4A4B-9E25-4B0A35C0D495}" presName="background" presStyleLbl="node0" presStyleIdx="0" presStyleCnt="4"/>
      <dgm:spPr/>
    </dgm:pt>
    <dgm:pt modelId="{CF827005-0703-41A6-89D9-9F5A67CA472C}" type="pres">
      <dgm:prSet presAssocID="{7BC4D8FD-51C5-4A4B-9E25-4B0A35C0D495}" presName="text" presStyleLbl="fgAcc0" presStyleIdx="0" presStyleCnt="4">
        <dgm:presLayoutVars>
          <dgm:chPref val="3"/>
        </dgm:presLayoutVars>
      </dgm:prSet>
      <dgm:spPr/>
    </dgm:pt>
    <dgm:pt modelId="{CFA19EEB-3B7D-49D9-BB6E-522781F26D43}" type="pres">
      <dgm:prSet presAssocID="{7BC4D8FD-51C5-4A4B-9E25-4B0A35C0D495}" presName="hierChild2" presStyleCnt="0"/>
      <dgm:spPr/>
    </dgm:pt>
    <dgm:pt modelId="{15B2720D-04C1-44E2-A5A4-9619B34C7B9B}" type="pres">
      <dgm:prSet presAssocID="{DC2AFA19-146D-4B54-BEA9-CEA695148D0C}" presName="hierRoot1" presStyleCnt="0"/>
      <dgm:spPr/>
    </dgm:pt>
    <dgm:pt modelId="{297BDAFA-FFF2-45A4-BE4A-2949E28C6579}" type="pres">
      <dgm:prSet presAssocID="{DC2AFA19-146D-4B54-BEA9-CEA695148D0C}" presName="composite" presStyleCnt="0"/>
      <dgm:spPr/>
    </dgm:pt>
    <dgm:pt modelId="{71629A7B-982B-43AA-B160-19F96D6EF9E0}" type="pres">
      <dgm:prSet presAssocID="{DC2AFA19-146D-4B54-BEA9-CEA695148D0C}" presName="background" presStyleLbl="node0" presStyleIdx="1" presStyleCnt="4"/>
      <dgm:spPr/>
    </dgm:pt>
    <dgm:pt modelId="{D15B3181-71F6-489E-80E0-75340C967264}" type="pres">
      <dgm:prSet presAssocID="{DC2AFA19-146D-4B54-BEA9-CEA695148D0C}" presName="text" presStyleLbl="fgAcc0" presStyleIdx="1" presStyleCnt="4">
        <dgm:presLayoutVars>
          <dgm:chPref val="3"/>
        </dgm:presLayoutVars>
      </dgm:prSet>
      <dgm:spPr/>
    </dgm:pt>
    <dgm:pt modelId="{E388E504-D611-4567-8BC4-1AA6FB7AD00D}" type="pres">
      <dgm:prSet presAssocID="{DC2AFA19-146D-4B54-BEA9-CEA695148D0C}" presName="hierChild2" presStyleCnt="0"/>
      <dgm:spPr/>
    </dgm:pt>
    <dgm:pt modelId="{9C34361A-A72C-4EAD-9D52-D1EDC37D496C}" type="pres">
      <dgm:prSet presAssocID="{32C0C0D0-F148-4627-8243-78ACD96DD079}" presName="hierRoot1" presStyleCnt="0"/>
      <dgm:spPr/>
    </dgm:pt>
    <dgm:pt modelId="{882B76B4-2DB3-4F30-BA70-C2FF2DE3D6C6}" type="pres">
      <dgm:prSet presAssocID="{32C0C0D0-F148-4627-8243-78ACD96DD079}" presName="composite" presStyleCnt="0"/>
      <dgm:spPr/>
    </dgm:pt>
    <dgm:pt modelId="{69C42E00-648D-4393-B014-9529866DE11F}" type="pres">
      <dgm:prSet presAssocID="{32C0C0D0-F148-4627-8243-78ACD96DD079}" presName="background" presStyleLbl="node0" presStyleIdx="2" presStyleCnt="4"/>
      <dgm:spPr/>
    </dgm:pt>
    <dgm:pt modelId="{5D678FDF-C610-4BDE-884F-A240DEFEDCE4}" type="pres">
      <dgm:prSet presAssocID="{32C0C0D0-F148-4627-8243-78ACD96DD079}" presName="text" presStyleLbl="fgAcc0" presStyleIdx="2" presStyleCnt="4">
        <dgm:presLayoutVars>
          <dgm:chPref val="3"/>
        </dgm:presLayoutVars>
      </dgm:prSet>
      <dgm:spPr/>
    </dgm:pt>
    <dgm:pt modelId="{0D71D213-F29C-45A1-A31D-FAD2509137C2}" type="pres">
      <dgm:prSet presAssocID="{32C0C0D0-F148-4627-8243-78ACD96DD079}" presName="hierChild2" presStyleCnt="0"/>
      <dgm:spPr/>
    </dgm:pt>
    <dgm:pt modelId="{BBA60924-C8FC-4EC3-84AD-C78CCF99775A}" type="pres">
      <dgm:prSet presAssocID="{5900E9DE-2D4B-4247-B1F6-C474C46074D9}" presName="hierRoot1" presStyleCnt="0"/>
      <dgm:spPr/>
    </dgm:pt>
    <dgm:pt modelId="{75EC8E75-F3E3-4ED1-9ECB-D0881B915677}" type="pres">
      <dgm:prSet presAssocID="{5900E9DE-2D4B-4247-B1F6-C474C46074D9}" presName="composite" presStyleCnt="0"/>
      <dgm:spPr/>
    </dgm:pt>
    <dgm:pt modelId="{5BEB141F-313D-4EC6-AE87-28EC8405AA2B}" type="pres">
      <dgm:prSet presAssocID="{5900E9DE-2D4B-4247-B1F6-C474C46074D9}" presName="background" presStyleLbl="node0" presStyleIdx="3" presStyleCnt="4"/>
      <dgm:spPr/>
    </dgm:pt>
    <dgm:pt modelId="{2C28F53F-98F6-47C5-B530-E4B8587F5350}" type="pres">
      <dgm:prSet presAssocID="{5900E9DE-2D4B-4247-B1F6-C474C46074D9}" presName="text" presStyleLbl="fgAcc0" presStyleIdx="3" presStyleCnt="4">
        <dgm:presLayoutVars>
          <dgm:chPref val="3"/>
        </dgm:presLayoutVars>
      </dgm:prSet>
      <dgm:spPr/>
    </dgm:pt>
    <dgm:pt modelId="{DC7B8DFA-D013-4FE7-8012-3D140286BF8F}" type="pres">
      <dgm:prSet presAssocID="{5900E9DE-2D4B-4247-B1F6-C474C46074D9}" presName="hierChild2" presStyleCnt="0"/>
      <dgm:spPr/>
    </dgm:pt>
  </dgm:ptLst>
  <dgm:cxnLst>
    <dgm:cxn modelId="{697A5B22-A0A2-43B2-B01C-76EFFA53AE08}" type="presOf" srcId="{DC2AFA19-146D-4B54-BEA9-CEA695148D0C}" destId="{D15B3181-71F6-489E-80E0-75340C967264}" srcOrd="0" destOrd="0" presId="urn:microsoft.com/office/officeart/2005/8/layout/hierarchy1"/>
    <dgm:cxn modelId="{6DBB0A6A-11B0-426B-A382-93993AA9D9B6}" type="presOf" srcId="{5900E9DE-2D4B-4247-B1F6-C474C46074D9}" destId="{2C28F53F-98F6-47C5-B530-E4B8587F5350}" srcOrd="0" destOrd="0" presId="urn:microsoft.com/office/officeart/2005/8/layout/hierarchy1"/>
    <dgm:cxn modelId="{59110A4C-938A-48AE-8DFE-59AF132316BD}" type="presOf" srcId="{7BC4D8FD-51C5-4A4B-9E25-4B0A35C0D495}" destId="{CF827005-0703-41A6-89D9-9F5A67CA472C}" srcOrd="0" destOrd="0" presId="urn:microsoft.com/office/officeart/2005/8/layout/hierarchy1"/>
    <dgm:cxn modelId="{2543E0B2-3CD2-438F-B15B-6DF718088628}" srcId="{21BCB433-7204-41B7-AC3D-E66DB9DBAB63}" destId="{32C0C0D0-F148-4627-8243-78ACD96DD079}" srcOrd="2" destOrd="0" parTransId="{5BFD6BCC-B12F-45C6-864A-6F6524D08FB9}" sibTransId="{C463DFFC-137B-4FED-A6F0-0B085D789791}"/>
    <dgm:cxn modelId="{788726CA-52FC-4D07-B409-D91A0FA6F664}" type="presOf" srcId="{21BCB433-7204-41B7-AC3D-E66DB9DBAB63}" destId="{C4CB1B24-8BCF-4DF1-AF66-FDCB93861710}" srcOrd="0" destOrd="0" presId="urn:microsoft.com/office/officeart/2005/8/layout/hierarchy1"/>
    <dgm:cxn modelId="{FBCA03CC-AF49-4FD2-8823-86E789AAADA7}" type="presOf" srcId="{32C0C0D0-F148-4627-8243-78ACD96DD079}" destId="{5D678FDF-C610-4BDE-884F-A240DEFEDCE4}" srcOrd="0" destOrd="0" presId="urn:microsoft.com/office/officeart/2005/8/layout/hierarchy1"/>
    <dgm:cxn modelId="{2BDECDDB-1A57-4A68-A563-9E3DF057EED5}" srcId="{21BCB433-7204-41B7-AC3D-E66DB9DBAB63}" destId="{DC2AFA19-146D-4B54-BEA9-CEA695148D0C}" srcOrd="1" destOrd="0" parTransId="{D1B9066F-4D1C-4AC0-8097-1EEC18FF2A93}" sibTransId="{4B969612-251F-4DD1-9256-DEE89408DFC4}"/>
    <dgm:cxn modelId="{F06478E5-E5B8-4FD2-8635-CF98928C4525}" srcId="{21BCB433-7204-41B7-AC3D-E66DB9DBAB63}" destId="{5900E9DE-2D4B-4247-B1F6-C474C46074D9}" srcOrd="3" destOrd="0" parTransId="{C68DB5AC-6614-41F1-BC20-62198979BD39}" sibTransId="{DCA43864-1AF5-4108-9B1E-2D528FCCFAF8}"/>
    <dgm:cxn modelId="{3A534CE8-9448-4A74-8CBC-762413297730}" srcId="{21BCB433-7204-41B7-AC3D-E66DB9DBAB63}" destId="{7BC4D8FD-51C5-4A4B-9E25-4B0A35C0D495}" srcOrd="0" destOrd="0" parTransId="{A3FC73D5-0416-44D4-82B1-04A3D17D22F4}" sibTransId="{8D8F97B9-AE85-4D54-A661-EE68E8F0A248}"/>
    <dgm:cxn modelId="{5C504F85-2902-4C7A-B8E4-AE0EC6FA0CE4}" type="presParOf" srcId="{C4CB1B24-8BCF-4DF1-AF66-FDCB93861710}" destId="{48A3131F-2273-4DE6-A197-2AD461C3770F}" srcOrd="0" destOrd="0" presId="urn:microsoft.com/office/officeart/2005/8/layout/hierarchy1"/>
    <dgm:cxn modelId="{F62A86F5-EB7F-4D3C-95D4-2AAF618187A4}" type="presParOf" srcId="{48A3131F-2273-4DE6-A197-2AD461C3770F}" destId="{EC137390-C0FB-46E0-81BA-78E61AB22302}" srcOrd="0" destOrd="0" presId="urn:microsoft.com/office/officeart/2005/8/layout/hierarchy1"/>
    <dgm:cxn modelId="{DCB84728-0740-4A67-BB01-87FC0FE7CA6D}" type="presParOf" srcId="{EC137390-C0FB-46E0-81BA-78E61AB22302}" destId="{A392D737-8924-473C-8296-B1CBBE0DB9CA}" srcOrd="0" destOrd="0" presId="urn:microsoft.com/office/officeart/2005/8/layout/hierarchy1"/>
    <dgm:cxn modelId="{0E84457B-E712-4F12-BEEB-2FB0D42A93AE}" type="presParOf" srcId="{EC137390-C0FB-46E0-81BA-78E61AB22302}" destId="{CF827005-0703-41A6-89D9-9F5A67CA472C}" srcOrd="1" destOrd="0" presId="urn:microsoft.com/office/officeart/2005/8/layout/hierarchy1"/>
    <dgm:cxn modelId="{FF8BF36C-0B03-4148-A6E7-F0C33F7F5FBF}" type="presParOf" srcId="{48A3131F-2273-4DE6-A197-2AD461C3770F}" destId="{CFA19EEB-3B7D-49D9-BB6E-522781F26D43}" srcOrd="1" destOrd="0" presId="urn:microsoft.com/office/officeart/2005/8/layout/hierarchy1"/>
    <dgm:cxn modelId="{D1FEF977-A2DF-45E7-B8DD-A4E0F16ED2F6}" type="presParOf" srcId="{C4CB1B24-8BCF-4DF1-AF66-FDCB93861710}" destId="{15B2720D-04C1-44E2-A5A4-9619B34C7B9B}" srcOrd="1" destOrd="0" presId="urn:microsoft.com/office/officeart/2005/8/layout/hierarchy1"/>
    <dgm:cxn modelId="{F9CE4E58-B486-4CD1-A977-A5FDEE41F437}" type="presParOf" srcId="{15B2720D-04C1-44E2-A5A4-9619B34C7B9B}" destId="{297BDAFA-FFF2-45A4-BE4A-2949E28C6579}" srcOrd="0" destOrd="0" presId="urn:microsoft.com/office/officeart/2005/8/layout/hierarchy1"/>
    <dgm:cxn modelId="{ACEF4298-2BA5-45C7-89DF-A13344B890E5}" type="presParOf" srcId="{297BDAFA-FFF2-45A4-BE4A-2949E28C6579}" destId="{71629A7B-982B-43AA-B160-19F96D6EF9E0}" srcOrd="0" destOrd="0" presId="urn:microsoft.com/office/officeart/2005/8/layout/hierarchy1"/>
    <dgm:cxn modelId="{7B4EF041-DF11-44B3-A9B7-F288FDE36EFD}" type="presParOf" srcId="{297BDAFA-FFF2-45A4-BE4A-2949E28C6579}" destId="{D15B3181-71F6-489E-80E0-75340C967264}" srcOrd="1" destOrd="0" presId="urn:microsoft.com/office/officeart/2005/8/layout/hierarchy1"/>
    <dgm:cxn modelId="{DB32A05E-FCBE-40FD-91A9-184B889302A3}" type="presParOf" srcId="{15B2720D-04C1-44E2-A5A4-9619B34C7B9B}" destId="{E388E504-D611-4567-8BC4-1AA6FB7AD00D}" srcOrd="1" destOrd="0" presId="urn:microsoft.com/office/officeart/2005/8/layout/hierarchy1"/>
    <dgm:cxn modelId="{A70DBB44-4F2A-4D6B-AF7D-3B82BA723D4A}" type="presParOf" srcId="{C4CB1B24-8BCF-4DF1-AF66-FDCB93861710}" destId="{9C34361A-A72C-4EAD-9D52-D1EDC37D496C}" srcOrd="2" destOrd="0" presId="urn:microsoft.com/office/officeart/2005/8/layout/hierarchy1"/>
    <dgm:cxn modelId="{DB438D93-259A-4B15-9498-47AAC71CA497}" type="presParOf" srcId="{9C34361A-A72C-4EAD-9D52-D1EDC37D496C}" destId="{882B76B4-2DB3-4F30-BA70-C2FF2DE3D6C6}" srcOrd="0" destOrd="0" presId="urn:microsoft.com/office/officeart/2005/8/layout/hierarchy1"/>
    <dgm:cxn modelId="{D72FB77C-99AC-4FBD-88DC-A44FDBC08860}" type="presParOf" srcId="{882B76B4-2DB3-4F30-BA70-C2FF2DE3D6C6}" destId="{69C42E00-648D-4393-B014-9529866DE11F}" srcOrd="0" destOrd="0" presId="urn:microsoft.com/office/officeart/2005/8/layout/hierarchy1"/>
    <dgm:cxn modelId="{F6A11C80-B41E-4673-BDB4-9CA3C043CF5C}" type="presParOf" srcId="{882B76B4-2DB3-4F30-BA70-C2FF2DE3D6C6}" destId="{5D678FDF-C610-4BDE-884F-A240DEFEDCE4}" srcOrd="1" destOrd="0" presId="urn:microsoft.com/office/officeart/2005/8/layout/hierarchy1"/>
    <dgm:cxn modelId="{657F5709-1BAD-44A5-A799-7C08043BF234}" type="presParOf" srcId="{9C34361A-A72C-4EAD-9D52-D1EDC37D496C}" destId="{0D71D213-F29C-45A1-A31D-FAD2509137C2}" srcOrd="1" destOrd="0" presId="urn:microsoft.com/office/officeart/2005/8/layout/hierarchy1"/>
    <dgm:cxn modelId="{C79E15ED-C2E4-48F9-8900-29D3CF856D1F}" type="presParOf" srcId="{C4CB1B24-8BCF-4DF1-AF66-FDCB93861710}" destId="{BBA60924-C8FC-4EC3-84AD-C78CCF99775A}" srcOrd="3" destOrd="0" presId="urn:microsoft.com/office/officeart/2005/8/layout/hierarchy1"/>
    <dgm:cxn modelId="{117E2C82-BDDA-4116-A659-EC90E77BB17C}" type="presParOf" srcId="{BBA60924-C8FC-4EC3-84AD-C78CCF99775A}" destId="{75EC8E75-F3E3-4ED1-9ECB-D0881B915677}" srcOrd="0" destOrd="0" presId="urn:microsoft.com/office/officeart/2005/8/layout/hierarchy1"/>
    <dgm:cxn modelId="{12692809-1FAA-402F-926E-9D92E3759D87}" type="presParOf" srcId="{75EC8E75-F3E3-4ED1-9ECB-D0881B915677}" destId="{5BEB141F-313D-4EC6-AE87-28EC8405AA2B}" srcOrd="0" destOrd="0" presId="urn:microsoft.com/office/officeart/2005/8/layout/hierarchy1"/>
    <dgm:cxn modelId="{E53335FA-08F9-4571-8543-3B271D03B73E}" type="presParOf" srcId="{75EC8E75-F3E3-4ED1-9ECB-D0881B915677}" destId="{2C28F53F-98F6-47C5-B530-E4B8587F5350}" srcOrd="1" destOrd="0" presId="urn:microsoft.com/office/officeart/2005/8/layout/hierarchy1"/>
    <dgm:cxn modelId="{2D90F5B8-6173-4311-AB6E-8D63F7760007}" type="presParOf" srcId="{BBA60924-C8FC-4EC3-84AD-C78CCF99775A}" destId="{DC7B8DFA-D013-4FE7-8012-3D140286BF8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E8B5B0-A4C8-45C7-8F65-55E5055F1A5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2E366BA-6CBB-4435-9B86-2345E1987331}">
      <dgm:prSet/>
      <dgm:spPr/>
      <dgm:t>
        <a:bodyPr/>
        <a:lstStyle/>
        <a:p>
          <a:r>
            <a:rPr lang="en-GB"/>
            <a:t>.NET Core Framework</a:t>
          </a:r>
          <a:endParaRPr lang="en-US"/>
        </a:p>
      </dgm:t>
    </dgm:pt>
    <dgm:pt modelId="{8B1ED734-F22E-407F-9227-3523A75C00DF}" type="parTrans" cxnId="{D726756F-FE43-48DD-A572-0EF258D841D7}">
      <dgm:prSet/>
      <dgm:spPr/>
      <dgm:t>
        <a:bodyPr/>
        <a:lstStyle/>
        <a:p>
          <a:endParaRPr lang="en-US"/>
        </a:p>
      </dgm:t>
    </dgm:pt>
    <dgm:pt modelId="{97DA3658-E0B4-4F59-BDB4-C581F82DDEC4}" type="sibTrans" cxnId="{D726756F-FE43-48DD-A572-0EF258D841D7}">
      <dgm:prSet/>
      <dgm:spPr/>
      <dgm:t>
        <a:bodyPr/>
        <a:lstStyle/>
        <a:p>
          <a:endParaRPr lang="en-US"/>
        </a:p>
      </dgm:t>
    </dgm:pt>
    <dgm:pt modelId="{0536C804-E85A-497F-AE91-1AB079671428}">
      <dgm:prSet/>
      <dgm:spPr/>
      <dgm:t>
        <a:bodyPr/>
        <a:lstStyle/>
        <a:p>
          <a:r>
            <a:rPr lang="en-GB"/>
            <a:t>Entity Framework Core</a:t>
          </a:r>
          <a:endParaRPr lang="en-US"/>
        </a:p>
      </dgm:t>
    </dgm:pt>
    <dgm:pt modelId="{1A65B2B5-CB61-427C-8E7D-B5123BB015E5}" type="parTrans" cxnId="{4A8B8D42-FFD4-48D4-B2D8-F2E1C58C396B}">
      <dgm:prSet/>
      <dgm:spPr/>
      <dgm:t>
        <a:bodyPr/>
        <a:lstStyle/>
        <a:p>
          <a:endParaRPr lang="en-US"/>
        </a:p>
      </dgm:t>
    </dgm:pt>
    <dgm:pt modelId="{87896F59-CFB7-4C7F-B92B-274A09DB620E}" type="sibTrans" cxnId="{4A8B8D42-FFD4-48D4-B2D8-F2E1C58C396B}">
      <dgm:prSet/>
      <dgm:spPr/>
      <dgm:t>
        <a:bodyPr/>
        <a:lstStyle/>
        <a:p>
          <a:endParaRPr lang="en-US"/>
        </a:p>
      </dgm:t>
    </dgm:pt>
    <dgm:pt modelId="{7C18860D-2FE0-46D6-946D-AB3A10C6870C}">
      <dgm:prSet/>
      <dgm:spPr/>
      <dgm:t>
        <a:bodyPr/>
        <a:lstStyle/>
        <a:p>
          <a:r>
            <a:rPr lang="en-GB"/>
            <a:t>Microsoft SQL Server Management Studio</a:t>
          </a:r>
          <a:endParaRPr lang="en-US"/>
        </a:p>
      </dgm:t>
    </dgm:pt>
    <dgm:pt modelId="{22B6EDAD-7AD8-4B86-BC22-E82F7230561E}" type="parTrans" cxnId="{9651D8F6-2F74-4DBC-9EA6-03A37D5ABCF9}">
      <dgm:prSet/>
      <dgm:spPr/>
      <dgm:t>
        <a:bodyPr/>
        <a:lstStyle/>
        <a:p>
          <a:endParaRPr lang="en-US"/>
        </a:p>
      </dgm:t>
    </dgm:pt>
    <dgm:pt modelId="{E6A54F48-0E9B-4BA4-B6C3-6B0D72FC5CCF}" type="sibTrans" cxnId="{9651D8F6-2F74-4DBC-9EA6-03A37D5ABCF9}">
      <dgm:prSet/>
      <dgm:spPr/>
      <dgm:t>
        <a:bodyPr/>
        <a:lstStyle/>
        <a:p>
          <a:endParaRPr lang="en-US"/>
        </a:p>
      </dgm:t>
    </dgm:pt>
    <dgm:pt modelId="{B76EB7C7-017F-4A4F-8F4A-FEF4F0E252DF}">
      <dgm:prSet/>
      <dgm:spPr/>
      <dgm:t>
        <a:bodyPr/>
        <a:lstStyle/>
        <a:p>
          <a:r>
            <a:rPr lang="en-GB"/>
            <a:t>xUnit</a:t>
          </a:r>
          <a:endParaRPr lang="en-US"/>
        </a:p>
      </dgm:t>
    </dgm:pt>
    <dgm:pt modelId="{F712E38A-780C-46AF-BE8F-5D3446E470AD}" type="parTrans" cxnId="{50BB8883-02EB-4229-A830-F87C253333C0}">
      <dgm:prSet/>
      <dgm:spPr/>
      <dgm:t>
        <a:bodyPr/>
        <a:lstStyle/>
        <a:p>
          <a:endParaRPr lang="en-US"/>
        </a:p>
      </dgm:t>
    </dgm:pt>
    <dgm:pt modelId="{8F6F9A41-A261-4453-BA61-9A120ACCBD00}" type="sibTrans" cxnId="{50BB8883-02EB-4229-A830-F87C253333C0}">
      <dgm:prSet/>
      <dgm:spPr/>
      <dgm:t>
        <a:bodyPr/>
        <a:lstStyle/>
        <a:p>
          <a:endParaRPr lang="en-US"/>
        </a:p>
      </dgm:t>
    </dgm:pt>
    <dgm:pt modelId="{EC2447B7-92FA-4888-B82D-85E7EF4DB216}">
      <dgm:prSet/>
      <dgm:spPr/>
      <dgm:t>
        <a:bodyPr/>
        <a:lstStyle/>
        <a:p>
          <a:r>
            <a:rPr lang="en-GB"/>
            <a:t>HTML and CSS (Bootstrap)</a:t>
          </a:r>
          <a:endParaRPr lang="en-US"/>
        </a:p>
      </dgm:t>
    </dgm:pt>
    <dgm:pt modelId="{580B4F47-438C-4A4D-9B93-DBFFD1BBB669}" type="parTrans" cxnId="{E9F2E9A9-02A5-47A8-A1B2-3B60C364A0CD}">
      <dgm:prSet/>
      <dgm:spPr/>
      <dgm:t>
        <a:bodyPr/>
        <a:lstStyle/>
        <a:p>
          <a:endParaRPr lang="en-US"/>
        </a:p>
      </dgm:t>
    </dgm:pt>
    <dgm:pt modelId="{9880C21E-68C7-4C02-B5FC-EF5C14FAA211}" type="sibTrans" cxnId="{E9F2E9A9-02A5-47A8-A1B2-3B60C364A0CD}">
      <dgm:prSet/>
      <dgm:spPr/>
      <dgm:t>
        <a:bodyPr/>
        <a:lstStyle/>
        <a:p>
          <a:endParaRPr lang="en-US"/>
        </a:p>
      </dgm:t>
    </dgm:pt>
    <dgm:pt modelId="{D2ADA79D-B5E4-4A37-A4EA-CDA8F13EBAB8}">
      <dgm:prSet/>
      <dgm:spPr/>
      <dgm:t>
        <a:bodyPr/>
        <a:lstStyle/>
        <a:p>
          <a:r>
            <a:rPr lang="en-GB"/>
            <a:t>Microsoft Azure</a:t>
          </a:r>
          <a:endParaRPr lang="en-US"/>
        </a:p>
      </dgm:t>
    </dgm:pt>
    <dgm:pt modelId="{D901E6AF-5FAC-4D2C-811B-DE73ECBBBECD}" type="parTrans" cxnId="{5784FAE0-664C-460D-B5FB-68D299DE3DD2}">
      <dgm:prSet/>
      <dgm:spPr/>
      <dgm:t>
        <a:bodyPr/>
        <a:lstStyle/>
        <a:p>
          <a:endParaRPr lang="en-US"/>
        </a:p>
      </dgm:t>
    </dgm:pt>
    <dgm:pt modelId="{6596699A-D27A-41B4-9C6F-0F13F7C20C6D}" type="sibTrans" cxnId="{5784FAE0-664C-460D-B5FB-68D299DE3DD2}">
      <dgm:prSet/>
      <dgm:spPr/>
      <dgm:t>
        <a:bodyPr/>
        <a:lstStyle/>
        <a:p>
          <a:endParaRPr lang="en-US"/>
        </a:p>
      </dgm:t>
    </dgm:pt>
    <dgm:pt modelId="{28AEFD45-62D9-401F-ABF7-C39DA6447403}">
      <dgm:prSet/>
      <dgm:spPr/>
      <dgm:t>
        <a:bodyPr/>
        <a:lstStyle/>
        <a:p>
          <a:r>
            <a:rPr lang="en-GB"/>
            <a:t>GitHub</a:t>
          </a:r>
          <a:endParaRPr lang="en-US"/>
        </a:p>
      </dgm:t>
    </dgm:pt>
    <dgm:pt modelId="{B3BD1324-F22D-4C07-9436-40CE54C864BC}" type="parTrans" cxnId="{1BAAEE80-79C5-4EF5-ABD5-6BA64AB61FE4}">
      <dgm:prSet/>
      <dgm:spPr/>
      <dgm:t>
        <a:bodyPr/>
        <a:lstStyle/>
        <a:p>
          <a:endParaRPr lang="en-US"/>
        </a:p>
      </dgm:t>
    </dgm:pt>
    <dgm:pt modelId="{64E7A15E-961E-428F-9EFD-2DF844BE1E75}" type="sibTrans" cxnId="{1BAAEE80-79C5-4EF5-ABD5-6BA64AB61FE4}">
      <dgm:prSet/>
      <dgm:spPr/>
      <dgm:t>
        <a:bodyPr/>
        <a:lstStyle/>
        <a:p>
          <a:endParaRPr lang="en-US"/>
        </a:p>
      </dgm:t>
    </dgm:pt>
    <dgm:pt modelId="{291086CA-1291-4784-AD38-5842BF1160C8}" type="pres">
      <dgm:prSet presAssocID="{46E8B5B0-A4C8-45C7-8F65-55E5055F1A5D}" presName="diagram" presStyleCnt="0">
        <dgm:presLayoutVars>
          <dgm:dir/>
          <dgm:resizeHandles val="exact"/>
        </dgm:presLayoutVars>
      </dgm:prSet>
      <dgm:spPr/>
    </dgm:pt>
    <dgm:pt modelId="{77B22941-EE92-4721-B480-5A3D864B88CA}" type="pres">
      <dgm:prSet presAssocID="{12E366BA-6CBB-4435-9B86-2345E1987331}" presName="node" presStyleLbl="node1" presStyleIdx="0" presStyleCnt="7">
        <dgm:presLayoutVars>
          <dgm:bulletEnabled val="1"/>
        </dgm:presLayoutVars>
      </dgm:prSet>
      <dgm:spPr/>
    </dgm:pt>
    <dgm:pt modelId="{F9BE00BA-81B1-4086-81BF-874132EAD298}" type="pres">
      <dgm:prSet presAssocID="{97DA3658-E0B4-4F59-BDB4-C581F82DDEC4}" presName="sibTrans" presStyleCnt="0"/>
      <dgm:spPr/>
    </dgm:pt>
    <dgm:pt modelId="{7E8297F2-EAAC-4C11-9E67-B0616FF38401}" type="pres">
      <dgm:prSet presAssocID="{0536C804-E85A-497F-AE91-1AB079671428}" presName="node" presStyleLbl="node1" presStyleIdx="1" presStyleCnt="7">
        <dgm:presLayoutVars>
          <dgm:bulletEnabled val="1"/>
        </dgm:presLayoutVars>
      </dgm:prSet>
      <dgm:spPr/>
    </dgm:pt>
    <dgm:pt modelId="{3E84EA44-BE94-4DD5-9108-52D5EB35756D}" type="pres">
      <dgm:prSet presAssocID="{87896F59-CFB7-4C7F-B92B-274A09DB620E}" presName="sibTrans" presStyleCnt="0"/>
      <dgm:spPr/>
    </dgm:pt>
    <dgm:pt modelId="{A72290AA-EAA0-4A19-BB41-707C93D49F22}" type="pres">
      <dgm:prSet presAssocID="{7C18860D-2FE0-46D6-946D-AB3A10C6870C}" presName="node" presStyleLbl="node1" presStyleIdx="2" presStyleCnt="7">
        <dgm:presLayoutVars>
          <dgm:bulletEnabled val="1"/>
        </dgm:presLayoutVars>
      </dgm:prSet>
      <dgm:spPr/>
    </dgm:pt>
    <dgm:pt modelId="{E2B99AB7-B23F-4CF9-A6DD-EEF1AFB592D3}" type="pres">
      <dgm:prSet presAssocID="{E6A54F48-0E9B-4BA4-B6C3-6B0D72FC5CCF}" presName="sibTrans" presStyleCnt="0"/>
      <dgm:spPr/>
    </dgm:pt>
    <dgm:pt modelId="{A2171A72-2F17-40E1-8E10-E0F0BDBD4473}" type="pres">
      <dgm:prSet presAssocID="{B76EB7C7-017F-4A4F-8F4A-FEF4F0E252DF}" presName="node" presStyleLbl="node1" presStyleIdx="3" presStyleCnt="7">
        <dgm:presLayoutVars>
          <dgm:bulletEnabled val="1"/>
        </dgm:presLayoutVars>
      </dgm:prSet>
      <dgm:spPr/>
    </dgm:pt>
    <dgm:pt modelId="{16D9394C-C434-45F5-9535-EBF4913B6AD0}" type="pres">
      <dgm:prSet presAssocID="{8F6F9A41-A261-4453-BA61-9A120ACCBD00}" presName="sibTrans" presStyleCnt="0"/>
      <dgm:spPr/>
    </dgm:pt>
    <dgm:pt modelId="{F4C7CBC9-7146-4336-BBAB-2B18ECB014AF}" type="pres">
      <dgm:prSet presAssocID="{EC2447B7-92FA-4888-B82D-85E7EF4DB216}" presName="node" presStyleLbl="node1" presStyleIdx="4" presStyleCnt="7">
        <dgm:presLayoutVars>
          <dgm:bulletEnabled val="1"/>
        </dgm:presLayoutVars>
      </dgm:prSet>
      <dgm:spPr/>
    </dgm:pt>
    <dgm:pt modelId="{A988481A-298B-4062-BDB5-05EBFFEB2508}" type="pres">
      <dgm:prSet presAssocID="{9880C21E-68C7-4C02-B5FC-EF5C14FAA211}" presName="sibTrans" presStyleCnt="0"/>
      <dgm:spPr/>
    </dgm:pt>
    <dgm:pt modelId="{C6D3F427-3893-4D8F-B5FD-04686EE390A3}" type="pres">
      <dgm:prSet presAssocID="{D2ADA79D-B5E4-4A37-A4EA-CDA8F13EBAB8}" presName="node" presStyleLbl="node1" presStyleIdx="5" presStyleCnt="7">
        <dgm:presLayoutVars>
          <dgm:bulletEnabled val="1"/>
        </dgm:presLayoutVars>
      </dgm:prSet>
      <dgm:spPr/>
    </dgm:pt>
    <dgm:pt modelId="{D66C2E17-F008-4324-9C58-8D800042AC8D}" type="pres">
      <dgm:prSet presAssocID="{6596699A-D27A-41B4-9C6F-0F13F7C20C6D}" presName="sibTrans" presStyleCnt="0"/>
      <dgm:spPr/>
    </dgm:pt>
    <dgm:pt modelId="{55E34095-3835-42E9-9F74-96138EBA3891}" type="pres">
      <dgm:prSet presAssocID="{28AEFD45-62D9-401F-ABF7-C39DA6447403}" presName="node" presStyleLbl="node1" presStyleIdx="6" presStyleCnt="7">
        <dgm:presLayoutVars>
          <dgm:bulletEnabled val="1"/>
        </dgm:presLayoutVars>
      </dgm:prSet>
      <dgm:spPr/>
    </dgm:pt>
  </dgm:ptLst>
  <dgm:cxnLst>
    <dgm:cxn modelId="{4D8D150C-CD25-434A-89E5-7FB77E168C0B}" type="presOf" srcId="{EC2447B7-92FA-4888-B82D-85E7EF4DB216}" destId="{F4C7CBC9-7146-4336-BBAB-2B18ECB014AF}" srcOrd="0" destOrd="0" presId="urn:microsoft.com/office/officeart/2005/8/layout/default"/>
    <dgm:cxn modelId="{01E9E438-35FA-4577-BD61-A250314B28E5}" type="presOf" srcId="{D2ADA79D-B5E4-4A37-A4EA-CDA8F13EBAB8}" destId="{C6D3F427-3893-4D8F-B5FD-04686EE390A3}" srcOrd="0" destOrd="0" presId="urn:microsoft.com/office/officeart/2005/8/layout/default"/>
    <dgm:cxn modelId="{4A8B8D42-FFD4-48D4-B2D8-F2E1C58C396B}" srcId="{46E8B5B0-A4C8-45C7-8F65-55E5055F1A5D}" destId="{0536C804-E85A-497F-AE91-1AB079671428}" srcOrd="1" destOrd="0" parTransId="{1A65B2B5-CB61-427C-8E7D-B5123BB015E5}" sibTransId="{87896F59-CFB7-4C7F-B92B-274A09DB620E}"/>
    <dgm:cxn modelId="{A416A365-2F49-45D5-938B-F13860AB6A98}" type="presOf" srcId="{0536C804-E85A-497F-AE91-1AB079671428}" destId="{7E8297F2-EAAC-4C11-9E67-B0616FF38401}" srcOrd="0" destOrd="0" presId="urn:microsoft.com/office/officeart/2005/8/layout/default"/>
    <dgm:cxn modelId="{323F9B6E-E52B-4840-93E7-7E2155C345F1}" type="presOf" srcId="{12E366BA-6CBB-4435-9B86-2345E1987331}" destId="{77B22941-EE92-4721-B480-5A3D864B88CA}" srcOrd="0" destOrd="0" presId="urn:microsoft.com/office/officeart/2005/8/layout/default"/>
    <dgm:cxn modelId="{D726756F-FE43-48DD-A572-0EF258D841D7}" srcId="{46E8B5B0-A4C8-45C7-8F65-55E5055F1A5D}" destId="{12E366BA-6CBB-4435-9B86-2345E1987331}" srcOrd="0" destOrd="0" parTransId="{8B1ED734-F22E-407F-9227-3523A75C00DF}" sibTransId="{97DA3658-E0B4-4F59-BDB4-C581F82DDEC4}"/>
    <dgm:cxn modelId="{1BAAEE80-79C5-4EF5-ABD5-6BA64AB61FE4}" srcId="{46E8B5B0-A4C8-45C7-8F65-55E5055F1A5D}" destId="{28AEFD45-62D9-401F-ABF7-C39DA6447403}" srcOrd="6" destOrd="0" parTransId="{B3BD1324-F22D-4C07-9436-40CE54C864BC}" sibTransId="{64E7A15E-961E-428F-9EFD-2DF844BE1E75}"/>
    <dgm:cxn modelId="{50BB8883-02EB-4229-A830-F87C253333C0}" srcId="{46E8B5B0-A4C8-45C7-8F65-55E5055F1A5D}" destId="{B76EB7C7-017F-4A4F-8F4A-FEF4F0E252DF}" srcOrd="3" destOrd="0" parTransId="{F712E38A-780C-46AF-BE8F-5D3446E470AD}" sibTransId="{8F6F9A41-A261-4453-BA61-9A120ACCBD00}"/>
    <dgm:cxn modelId="{E9F2E9A9-02A5-47A8-A1B2-3B60C364A0CD}" srcId="{46E8B5B0-A4C8-45C7-8F65-55E5055F1A5D}" destId="{EC2447B7-92FA-4888-B82D-85E7EF4DB216}" srcOrd="4" destOrd="0" parTransId="{580B4F47-438C-4A4D-9B93-DBFFD1BBB669}" sibTransId="{9880C21E-68C7-4C02-B5FC-EF5C14FAA211}"/>
    <dgm:cxn modelId="{23FC8CB7-3A56-44E0-A324-8A00CB72BD36}" type="presOf" srcId="{46E8B5B0-A4C8-45C7-8F65-55E5055F1A5D}" destId="{291086CA-1291-4784-AD38-5842BF1160C8}" srcOrd="0" destOrd="0" presId="urn:microsoft.com/office/officeart/2005/8/layout/default"/>
    <dgm:cxn modelId="{19B495C1-0FCB-4E8B-9CBD-E9D8206868E7}" type="presOf" srcId="{7C18860D-2FE0-46D6-946D-AB3A10C6870C}" destId="{A72290AA-EAA0-4A19-BB41-707C93D49F22}" srcOrd="0" destOrd="0" presId="urn:microsoft.com/office/officeart/2005/8/layout/default"/>
    <dgm:cxn modelId="{5784FAE0-664C-460D-B5FB-68D299DE3DD2}" srcId="{46E8B5B0-A4C8-45C7-8F65-55E5055F1A5D}" destId="{D2ADA79D-B5E4-4A37-A4EA-CDA8F13EBAB8}" srcOrd="5" destOrd="0" parTransId="{D901E6AF-5FAC-4D2C-811B-DE73ECBBBECD}" sibTransId="{6596699A-D27A-41B4-9C6F-0F13F7C20C6D}"/>
    <dgm:cxn modelId="{CAF758E1-3F37-4DC0-8D35-EFA4D1DCD815}" type="presOf" srcId="{B76EB7C7-017F-4A4F-8F4A-FEF4F0E252DF}" destId="{A2171A72-2F17-40E1-8E10-E0F0BDBD4473}" srcOrd="0" destOrd="0" presId="urn:microsoft.com/office/officeart/2005/8/layout/default"/>
    <dgm:cxn modelId="{4AE721F2-A68C-4317-A846-19450F0297AF}" type="presOf" srcId="{28AEFD45-62D9-401F-ABF7-C39DA6447403}" destId="{55E34095-3835-42E9-9F74-96138EBA3891}" srcOrd="0" destOrd="0" presId="urn:microsoft.com/office/officeart/2005/8/layout/default"/>
    <dgm:cxn modelId="{9651D8F6-2F74-4DBC-9EA6-03A37D5ABCF9}" srcId="{46E8B5B0-A4C8-45C7-8F65-55E5055F1A5D}" destId="{7C18860D-2FE0-46D6-946D-AB3A10C6870C}" srcOrd="2" destOrd="0" parTransId="{22B6EDAD-7AD8-4B86-BC22-E82F7230561E}" sibTransId="{E6A54F48-0E9B-4BA4-B6C3-6B0D72FC5CCF}"/>
    <dgm:cxn modelId="{1F39F0A0-E779-4AB3-ACDF-4C87A9B85D1B}" type="presParOf" srcId="{291086CA-1291-4784-AD38-5842BF1160C8}" destId="{77B22941-EE92-4721-B480-5A3D864B88CA}" srcOrd="0" destOrd="0" presId="urn:microsoft.com/office/officeart/2005/8/layout/default"/>
    <dgm:cxn modelId="{70B17A81-6899-4B14-8DDC-43552AB68C62}" type="presParOf" srcId="{291086CA-1291-4784-AD38-5842BF1160C8}" destId="{F9BE00BA-81B1-4086-81BF-874132EAD298}" srcOrd="1" destOrd="0" presId="urn:microsoft.com/office/officeart/2005/8/layout/default"/>
    <dgm:cxn modelId="{5DAD5E92-EF37-42F9-8F1C-C99B850159F0}" type="presParOf" srcId="{291086CA-1291-4784-AD38-5842BF1160C8}" destId="{7E8297F2-EAAC-4C11-9E67-B0616FF38401}" srcOrd="2" destOrd="0" presId="urn:microsoft.com/office/officeart/2005/8/layout/default"/>
    <dgm:cxn modelId="{92C92751-50C5-4C07-ACEE-C89F3BB3F714}" type="presParOf" srcId="{291086CA-1291-4784-AD38-5842BF1160C8}" destId="{3E84EA44-BE94-4DD5-9108-52D5EB35756D}" srcOrd="3" destOrd="0" presId="urn:microsoft.com/office/officeart/2005/8/layout/default"/>
    <dgm:cxn modelId="{80D718BF-2EC7-41AE-80A7-AE17C3EE3A36}" type="presParOf" srcId="{291086CA-1291-4784-AD38-5842BF1160C8}" destId="{A72290AA-EAA0-4A19-BB41-707C93D49F22}" srcOrd="4" destOrd="0" presId="urn:microsoft.com/office/officeart/2005/8/layout/default"/>
    <dgm:cxn modelId="{AD19C949-BD91-4609-8740-F1BFED72E2FC}" type="presParOf" srcId="{291086CA-1291-4784-AD38-5842BF1160C8}" destId="{E2B99AB7-B23F-4CF9-A6DD-EEF1AFB592D3}" srcOrd="5" destOrd="0" presId="urn:microsoft.com/office/officeart/2005/8/layout/default"/>
    <dgm:cxn modelId="{ABDDEA96-046C-4D14-B3C0-05BFF686E4D0}" type="presParOf" srcId="{291086CA-1291-4784-AD38-5842BF1160C8}" destId="{A2171A72-2F17-40E1-8E10-E0F0BDBD4473}" srcOrd="6" destOrd="0" presId="urn:microsoft.com/office/officeart/2005/8/layout/default"/>
    <dgm:cxn modelId="{90F64C32-D39A-42E3-B75B-0A4B5C4F576E}" type="presParOf" srcId="{291086CA-1291-4784-AD38-5842BF1160C8}" destId="{16D9394C-C434-45F5-9535-EBF4913B6AD0}" srcOrd="7" destOrd="0" presId="urn:microsoft.com/office/officeart/2005/8/layout/default"/>
    <dgm:cxn modelId="{B5EE52EB-E4F3-4B05-9FF5-D13E16EEA0EC}" type="presParOf" srcId="{291086CA-1291-4784-AD38-5842BF1160C8}" destId="{F4C7CBC9-7146-4336-BBAB-2B18ECB014AF}" srcOrd="8" destOrd="0" presId="urn:microsoft.com/office/officeart/2005/8/layout/default"/>
    <dgm:cxn modelId="{6959260F-99A5-4868-A380-39A1EF17AF65}" type="presParOf" srcId="{291086CA-1291-4784-AD38-5842BF1160C8}" destId="{A988481A-298B-4062-BDB5-05EBFFEB2508}" srcOrd="9" destOrd="0" presId="urn:microsoft.com/office/officeart/2005/8/layout/default"/>
    <dgm:cxn modelId="{E791D08B-A07A-4E20-91D2-AE9CD88E9FD9}" type="presParOf" srcId="{291086CA-1291-4784-AD38-5842BF1160C8}" destId="{C6D3F427-3893-4D8F-B5FD-04686EE390A3}" srcOrd="10" destOrd="0" presId="urn:microsoft.com/office/officeart/2005/8/layout/default"/>
    <dgm:cxn modelId="{31058453-931B-4563-B959-BBBA1111FD41}" type="presParOf" srcId="{291086CA-1291-4784-AD38-5842BF1160C8}" destId="{D66C2E17-F008-4324-9C58-8D800042AC8D}" srcOrd="11" destOrd="0" presId="urn:microsoft.com/office/officeart/2005/8/layout/default"/>
    <dgm:cxn modelId="{0CCE28C9-76B0-41A7-B06A-0B220C71D86B}" type="presParOf" srcId="{291086CA-1291-4784-AD38-5842BF1160C8}" destId="{55E34095-3835-42E9-9F74-96138EBA3891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3B8F1F-A914-4713-B1F4-D407009AC6E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7BBF318-BA27-40BD-AD6F-F6B6893FEBCC}">
      <dgm:prSet/>
      <dgm:spPr/>
      <dgm:t>
        <a:bodyPr/>
        <a:lstStyle/>
        <a:p>
          <a:r>
            <a:rPr lang="en-GB" b="0" dirty="0"/>
            <a:t>Project Structure:</a:t>
          </a:r>
          <a:endParaRPr lang="en-US" b="0" dirty="0"/>
        </a:p>
      </dgm:t>
    </dgm:pt>
    <dgm:pt modelId="{35947CB3-42A8-4472-9AB3-C31383226166}" type="parTrans" cxnId="{30F95BCF-CCE8-4CAA-963F-B32F25947C5A}">
      <dgm:prSet/>
      <dgm:spPr/>
      <dgm:t>
        <a:bodyPr/>
        <a:lstStyle/>
        <a:p>
          <a:endParaRPr lang="en-US"/>
        </a:p>
      </dgm:t>
    </dgm:pt>
    <dgm:pt modelId="{BBDF2CC1-9E6D-49CF-9306-151BC202F7C2}" type="sibTrans" cxnId="{30F95BCF-CCE8-4CAA-963F-B32F25947C5A}">
      <dgm:prSet/>
      <dgm:spPr/>
      <dgm:t>
        <a:bodyPr/>
        <a:lstStyle/>
        <a:p>
          <a:endParaRPr lang="en-US"/>
        </a:p>
      </dgm:t>
    </dgm:pt>
    <dgm:pt modelId="{230B6DFC-2709-412A-ABB7-EA6C6E691FF5}">
      <dgm:prSet/>
      <dgm:spPr/>
      <dgm:t>
        <a:bodyPr/>
        <a:lstStyle/>
        <a:p>
          <a:r>
            <a:rPr lang="en-GB" b="1" dirty="0"/>
            <a:t>Core</a:t>
          </a:r>
          <a:r>
            <a:rPr lang="en-GB" dirty="0"/>
            <a:t> : Database, Models, Services (Interfaces &amp; Implementation)</a:t>
          </a:r>
          <a:endParaRPr lang="en-US" dirty="0"/>
        </a:p>
      </dgm:t>
    </dgm:pt>
    <dgm:pt modelId="{F5374C54-00A3-400B-96B5-3E5BA6B3C7E7}" type="parTrans" cxnId="{1C220040-9B8A-4B1C-A958-0A0E3CC9D7FE}">
      <dgm:prSet/>
      <dgm:spPr/>
      <dgm:t>
        <a:bodyPr/>
        <a:lstStyle/>
        <a:p>
          <a:endParaRPr lang="en-US"/>
        </a:p>
      </dgm:t>
    </dgm:pt>
    <dgm:pt modelId="{ABCA2907-0F85-41EC-A94E-A0DAE5205060}" type="sibTrans" cxnId="{1C220040-9B8A-4B1C-A958-0A0E3CC9D7FE}">
      <dgm:prSet/>
      <dgm:spPr/>
      <dgm:t>
        <a:bodyPr/>
        <a:lstStyle/>
        <a:p>
          <a:endParaRPr lang="en-US"/>
        </a:p>
      </dgm:t>
    </dgm:pt>
    <dgm:pt modelId="{D866A49D-D93C-44AF-9D58-A49FA19DDEE8}">
      <dgm:prSet/>
      <dgm:spPr/>
      <dgm:t>
        <a:bodyPr/>
        <a:lstStyle/>
        <a:p>
          <a:r>
            <a:rPr lang="en-GB" b="1"/>
            <a:t>Test</a:t>
          </a:r>
          <a:r>
            <a:rPr lang="en-GB"/>
            <a:t> : xUnit tests for Services implemented on Core</a:t>
          </a:r>
          <a:endParaRPr lang="en-US"/>
        </a:p>
      </dgm:t>
    </dgm:pt>
    <dgm:pt modelId="{20911974-CE79-4075-8595-6AF52F614853}" type="parTrans" cxnId="{053DD7A4-82E6-4239-BFBD-9860C623F7CE}">
      <dgm:prSet/>
      <dgm:spPr/>
      <dgm:t>
        <a:bodyPr/>
        <a:lstStyle/>
        <a:p>
          <a:endParaRPr lang="en-US"/>
        </a:p>
      </dgm:t>
    </dgm:pt>
    <dgm:pt modelId="{24655F3A-D491-4176-BC2F-FE646803DE74}" type="sibTrans" cxnId="{053DD7A4-82E6-4239-BFBD-9860C623F7CE}">
      <dgm:prSet/>
      <dgm:spPr/>
      <dgm:t>
        <a:bodyPr/>
        <a:lstStyle/>
        <a:p>
          <a:endParaRPr lang="en-US"/>
        </a:p>
      </dgm:t>
    </dgm:pt>
    <dgm:pt modelId="{99164B05-F8C3-4434-A0DD-0C4E058B7C97}">
      <dgm:prSet/>
      <dgm:spPr/>
      <dgm:t>
        <a:bodyPr/>
        <a:lstStyle/>
        <a:p>
          <a:r>
            <a:rPr lang="en-GB" b="1" dirty="0"/>
            <a:t>Web</a:t>
          </a:r>
          <a:r>
            <a:rPr lang="en-GB" dirty="0"/>
            <a:t>: </a:t>
          </a:r>
          <a:r>
            <a:rPr lang="en-GB" dirty="0" err="1"/>
            <a:t>ViewModels</a:t>
          </a:r>
          <a:r>
            <a:rPr lang="en-GB" dirty="0"/>
            <a:t>, Controllers, Views</a:t>
          </a:r>
          <a:endParaRPr lang="en-US" dirty="0"/>
        </a:p>
      </dgm:t>
    </dgm:pt>
    <dgm:pt modelId="{5F1A2EC4-1B34-447B-992C-BF3550C9AAE2}" type="parTrans" cxnId="{39943DA7-693D-4B93-8DB8-2057044C763D}">
      <dgm:prSet/>
      <dgm:spPr/>
      <dgm:t>
        <a:bodyPr/>
        <a:lstStyle/>
        <a:p>
          <a:endParaRPr lang="en-US"/>
        </a:p>
      </dgm:t>
    </dgm:pt>
    <dgm:pt modelId="{BF33A552-F3D4-4AB9-99D8-1BBBB4B7BC1B}" type="sibTrans" cxnId="{39943DA7-693D-4B93-8DB8-2057044C763D}">
      <dgm:prSet/>
      <dgm:spPr/>
      <dgm:t>
        <a:bodyPr/>
        <a:lstStyle/>
        <a:p>
          <a:endParaRPr lang="en-US"/>
        </a:p>
      </dgm:t>
    </dgm:pt>
    <dgm:pt modelId="{6251C219-86CB-4E14-952F-2A21166845D8}" type="pres">
      <dgm:prSet presAssocID="{C83B8F1F-A914-4713-B1F4-D407009AC6EE}" presName="linear" presStyleCnt="0">
        <dgm:presLayoutVars>
          <dgm:animLvl val="lvl"/>
          <dgm:resizeHandles val="exact"/>
        </dgm:presLayoutVars>
      </dgm:prSet>
      <dgm:spPr/>
    </dgm:pt>
    <dgm:pt modelId="{61FDB6D3-A8AB-4E55-BA1F-FB6F2EB7AE81}" type="pres">
      <dgm:prSet presAssocID="{C7BBF318-BA27-40BD-AD6F-F6B6893FEBC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4485A65-2E3A-4C81-9711-B52895D6778A}" type="pres">
      <dgm:prSet presAssocID="{C7BBF318-BA27-40BD-AD6F-F6B6893FEBC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C0CD822-A5AE-409F-A9D5-68958DF7EEED}" type="presOf" srcId="{230B6DFC-2709-412A-ABB7-EA6C6E691FF5}" destId="{44485A65-2E3A-4C81-9711-B52895D6778A}" srcOrd="0" destOrd="0" presId="urn:microsoft.com/office/officeart/2005/8/layout/vList2"/>
    <dgm:cxn modelId="{1C220040-9B8A-4B1C-A958-0A0E3CC9D7FE}" srcId="{C7BBF318-BA27-40BD-AD6F-F6B6893FEBCC}" destId="{230B6DFC-2709-412A-ABB7-EA6C6E691FF5}" srcOrd="0" destOrd="0" parTransId="{F5374C54-00A3-400B-96B5-3E5BA6B3C7E7}" sibTransId="{ABCA2907-0F85-41EC-A94E-A0DAE5205060}"/>
    <dgm:cxn modelId="{52B34256-DB48-4875-86F8-1A4026C74915}" type="presOf" srcId="{C83B8F1F-A914-4713-B1F4-D407009AC6EE}" destId="{6251C219-86CB-4E14-952F-2A21166845D8}" srcOrd="0" destOrd="0" presId="urn:microsoft.com/office/officeart/2005/8/layout/vList2"/>
    <dgm:cxn modelId="{5A71969B-E1F9-4786-A739-5A7B1F0C5080}" type="presOf" srcId="{99164B05-F8C3-4434-A0DD-0C4E058B7C97}" destId="{44485A65-2E3A-4C81-9711-B52895D6778A}" srcOrd="0" destOrd="2" presId="urn:microsoft.com/office/officeart/2005/8/layout/vList2"/>
    <dgm:cxn modelId="{52F89E9C-FD47-4F07-9245-E504B0C56AEC}" type="presOf" srcId="{D866A49D-D93C-44AF-9D58-A49FA19DDEE8}" destId="{44485A65-2E3A-4C81-9711-B52895D6778A}" srcOrd="0" destOrd="1" presId="urn:microsoft.com/office/officeart/2005/8/layout/vList2"/>
    <dgm:cxn modelId="{053DD7A4-82E6-4239-BFBD-9860C623F7CE}" srcId="{C7BBF318-BA27-40BD-AD6F-F6B6893FEBCC}" destId="{D866A49D-D93C-44AF-9D58-A49FA19DDEE8}" srcOrd="1" destOrd="0" parTransId="{20911974-CE79-4075-8595-6AF52F614853}" sibTransId="{24655F3A-D491-4176-BC2F-FE646803DE74}"/>
    <dgm:cxn modelId="{39943DA7-693D-4B93-8DB8-2057044C763D}" srcId="{C7BBF318-BA27-40BD-AD6F-F6B6893FEBCC}" destId="{99164B05-F8C3-4434-A0DD-0C4E058B7C97}" srcOrd="2" destOrd="0" parTransId="{5F1A2EC4-1B34-447B-992C-BF3550C9AAE2}" sibTransId="{BF33A552-F3D4-4AB9-99D8-1BBBB4B7BC1B}"/>
    <dgm:cxn modelId="{945AB5CC-C38F-433A-AFED-3EA349EB38B6}" type="presOf" srcId="{C7BBF318-BA27-40BD-AD6F-F6B6893FEBCC}" destId="{61FDB6D3-A8AB-4E55-BA1F-FB6F2EB7AE81}" srcOrd="0" destOrd="0" presId="urn:microsoft.com/office/officeart/2005/8/layout/vList2"/>
    <dgm:cxn modelId="{30F95BCF-CCE8-4CAA-963F-B32F25947C5A}" srcId="{C83B8F1F-A914-4713-B1F4-D407009AC6EE}" destId="{C7BBF318-BA27-40BD-AD6F-F6B6893FEBCC}" srcOrd="0" destOrd="0" parTransId="{35947CB3-42A8-4472-9AB3-C31383226166}" sibTransId="{BBDF2CC1-9E6D-49CF-9306-151BC202F7C2}"/>
    <dgm:cxn modelId="{F52E6296-726D-4618-A23F-8D6ECEFCB5D6}" type="presParOf" srcId="{6251C219-86CB-4E14-952F-2A21166845D8}" destId="{61FDB6D3-A8AB-4E55-BA1F-FB6F2EB7AE81}" srcOrd="0" destOrd="0" presId="urn:microsoft.com/office/officeart/2005/8/layout/vList2"/>
    <dgm:cxn modelId="{B60E15DA-61E5-446B-B967-CDB6162A6D8B}" type="presParOf" srcId="{6251C219-86CB-4E14-952F-2A21166845D8}" destId="{44485A65-2E3A-4C81-9711-B52895D6778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2D737-8924-473C-8296-B1CBBE0DB9CA}">
      <dsp:nvSpPr>
        <dsp:cNvPr id="0" name=""/>
        <dsp:cNvSpPr/>
      </dsp:nvSpPr>
      <dsp:spPr>
        <a:xfrm>
          <a:off x="2902" y="804095"/>
          <a:ext cx="2072133" cy="131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827005-0703-41A6-89D9-9F5A67CA472C}">
      <dsp:nvSpPr>
        <dsp:cNvPr id="0" name=""/>
        <dsp:cNvSpPr/>
      </dsp:nvSpPr>
      <dsp:spPr>
        <a:xfrm>
          <a:off x="233139" y="1022820"/>
          <a:ext cx="2072133" cy="1315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Vidakis Konstantinos</a:t>
          </a:r>
          <a:endParaRPr lang="en-US" sz="2800" kern="1200" dirty="0"/>
        </a:p>
      </dsp:txBody>
      <dsp:txXfrm>
        <a:off x="271678" y="1061359"/>
        <a:ext cx="1995055" cy="1238727"/>
      </dsp:txXfrm>
    </dsp:sp>
    <dsp:sp modelId="{71629A7B-982B-43AA-B160-19F96D6EF9E0}">
      <dsp:nvSpPr>
        <dsp:cNvPr id="0" name=""/>
        <dsp:cNvSpPr/>
      </dsp:nvSpPr>
      <dsp:spPr>
        <a:xfrm>
          <a:off x="2535510" y="804095"/>
          <a:ext cx="2072133" cy="131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5B3181-71F6-489E-80E0-75340C967264}">
      <dsp:nvSpPr>
        <dsp:cNvPr id="0" name=""/>
        <dsp:cNvSpPr/>
      </dsp:nvSpPr>
      <dsp:spPr>
        <a:xfrm>
          <a:off x="2765747" y="1022820"/>
          <a:ext cx="2072133" cy="1315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 err="1"/>
            <a:t>Vrachoritis</a:t>
          </a:r>
          <a:r>
            <a:rPr lang="en-GB" sz="2800" kern="1200" dirty="0"/>
            <a:t> Vasilios</a:t>
          </a:r>
          <a:endParaRPr lang="en-US" sz="2800" kern="1200" dirty="0"/>
        </a:p>
      </dsp:txBody>
      <dsp:txXfrm>
        <a:off x="2804286" y="1061359"/>
        <a:ext cx="1995055" cy="1238727"/>
      </dsp:txXfrm>
    </dsp:sp>
    <dsp:sp modelId="{69C42E00-648D-4393-B014-9529866DE11F}">
      <dsp:nvSpPr>
        <dsp:cNvPr id="0" name=""/>
        <dsp:cNvSpPr/>
      </dsp:nvSpPr>
      <dsp:spPr>
        <a:xfrm>
          <a:off x="5068118" y="804095"/>
          <a:ext cx="2072133" cy="131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678FDF-C610-4BDE-884F-A240DEFEDCE4}">
      <dsp:nvSpPr>
        <dsp:cNvPr id="0" name=""/>
        <dsp:cNvSpPr/>
      </dsp:nvSpPr>
      <dsp:spPr>
        <a:xfrm>
          <a:off x="5298355" y="1022820"/>
          <a:ext cx="2072133" cy="1315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Mitsakos Ioannis</a:t>
          </a:r>
          <a:endParaRPr lang="en-US" sz="2800" kern="1200"/>
        </a:p>
      </dsp:txBody>
      <dsp:txXfrm>
        <a:off x="5336894" y="1061359"/>
        <a:ext cx="1995055" cy="1238727"/>
      </dsp:txXfrm>
    </dsp:sp>
    <dsp:sp modelId="{5BEB141F-313D-4EC6-AE87-28EC8405AA2B}">
      <dsp:nvSpPr>
        <dsp:cNvPr id="0" name=""/>
        <dsp:cNvSpPr/>
      </dsp:nvSpPr>
      <dsp:spPr>
        <a:xfrm>
          <a:off x="7600726" y="804095"/>
          <a:ext cx="2072133" cy="131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28F53F-98F6-47C5-B530-E4B8587F5350}">
      <dsp:nvSpPr>
        <dsp:cNvPr id="0" name=""/>
        <dsp:cNvSpPr/>
      </dsp:nvSpPr>
      <dsp:spPr>
        <a:xfrm>
          <a:off x="7830963" y="1022820"/>
          <a:ext cx="2072133" cy="1315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Pantelakis Michalis</a:t>
          </a:r>
          <a:endParaRPr lang="en-US" sz="2800" kern="1200"/>
        </a:p>
      </dsp:txBody>
      <dsp:txXfrm>
        <a:off x="7869502" y="1061359"/>
        <a:ext cx="1995055" cy="1238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22941-EE92-4721-B480-5A3D864B88CA}">
      <dsp:nvSpPr>
        <dsp:cNvPr id="0" name=""/>
        <dsp:cNvSpPr/>
      </dsp:nvSpPr>
      <dsp:spPr>
        <a:xfrm>
          <a:off x="2902" y="274315"/>
          <a:ext cx="2302370" cy="13814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.NET Core Framework</a:t>
          </a:r>
          <a:endParaRPr lang="en-US" sz="2400" kern="1200"/>
        </a:p>
      </dsp:txBody>
      <dsp:txXfrm>
        <a:off x="2902" y="274315"/>
        <a:ext cx="2302370" cy="1381422"/>
      </dsp:txXfrm>
    </dsp:sp>
    <dsp:sp modelId="{7E8297F2-EAAC-4C11-9E67-B0616FF38401}">
      <dsp:nvSpPr>
        <dsp:cNvPr id="0" name=""/>
        <dsp:cNvSpPr/>
      </dsp:nvSpPr>
      <dsp:spPr>
        <a:xfrm>
          <a:off x="2535510" y="274315"/>
          <a:ext cx="2302370" cy="13814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Entity Framework Core</a:t>
          </a:r>
          <a:endParaRPr lang="en-US" sz="2400" kern="1200"/>
        </a:p>
      </dsp:txBody>
      <dsp:txXfrm>
        <a:off x="2535510" y="274315"/>
        <a:ext cx="2302370" cy="1381422"/>
      </dsp:txXfrm>
    </dsp:sp>
    <dsp:sp modelId="{A72290AA-EAA0-4A19-BB41-707C93D49F22}">
      <dsp:nvSpPr>
        <dsp:cNvPr id="0" name=""/>
        <dsp:cNvSpPr/>
      </dsp:nvSpPr>
      <dsp:spPr>
        <a:xfrm>
          <a:off x="5068118" y="274315"/>
          <a:ext cx="2302370" cy="13814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Microsoft SQL Server Management Studio</a:t>
          </a:r>
          <a:endParaRPr lang="en-US" sz="2400" kern="1200"/>
        </a:p>
      </dsp:txBody>
      <dsp:txXfrm>
        <a:off x="5068118" y="274315"/>
        <a:ext cx="2302370" cy="1381422"/>
      </dsp:txXfrm>
    </dsp:sp>
    <dsp:sp modelId="{A2171A72-2F17-40E1-8E10-E0F0BDBD4473}">
      <dsp:nvSpPr>
        <dsp:cNvPr id="0" name=""/>
        <dsp:cNvSpPr/>
      </dsp:nvSpPr>
      <dsp:spPr>
        <a:xfrm>
          <a:off x="7600725" y="274315"/>
          <a:ext cx="2302370" cy="13814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xUnit</a:t>
          </a:r>
          <a:endParaRPr lang="en-US" sz="2400" kern="1200"/>
        </a:p>
      </dsp:txBody>
      <dsp:txXfrm>
        <a:off x="7600725" y="274315"/>
        <a:ext cx="2302370" cy="1381422"/>
      </dsp:txXfrm>
    </dsp:sp>
    <dsp:sp modelId="{F4C7CBC9-7146-4336-BBAB-2B18ECB014AF}">
      <dsp:nvSpPr>
        <dsp:cNvPr id="0" name=""/>
        <dsp:cNvSpPr/>
      </dsp:nvSpPr>
      <dsp:spPr>
        <a:xfrm>
          <a:off x="1269206" y="1885975"/>
          <a:ext cx="2302370" cy="13814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HTML and CSS (Bootstrap)</a:t>
          </a:r>
          <a:endParaRPr lang="en-US" sz="2400" kern="1200"/>
        </a:p>
      </dsp:txBody>
      <dsp:txXfrm>
        <a:off x="1269206" y="1885975"/>
        <a:ext cx="2302370" cy="1381422"/>
      </dsp:txXfrm>
    </dsp:sp>
    <dsp:sp modelId="{C6D3F427-3893-4D8F-B5FD-04686EE390A3}">
      <dsp:nvSpPr>
        <dsp:cNvPr id="0" name=""/>
        <dsp:cNvSpPr/>
      </dsp:nvSpPr>
      <dsp:spPr>
        <a:xfrm>
          <a:off x="3801814" y="1885975"/>
          <a:ext cx="2302370" cy="13814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Microsoft Azure</a:t>
          </a:r>
          <a:endParaRPr lang="en-US" sz="2400" kern="1200"/>
        </a:p>
      </dsp:txBody>
      <dsp:txXfrm>
        <a:off x="3801814" y="1885975"/>
        <a:ext cx="2302370" cy="1381422"/>
      </dsp:txXfrm>
    </dsp:sp>
    <dsp:sp modelId="{55E34095-3835-42E9-9F74-96138EBA3891}">
      <dsp:nvSpPr>
        <dsp:cNvPr id="0" name=""/>
        <dsp:cNvSpPr/>
      </dsp:nvSpPr>
      <dsp:spPr>
        <a:xfrm>
          <a:off x="6334422" y="1885975"/>
          <a:ext cx="2302370" cy="13814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GitHub</a:t>
          </a:r>
          <a:endParaRPr lang="en-US" sz="2400" kern="1200"/>
        </a:p>
      </dsp:txBody>
      <dsp:txXfrm>
        <a:off x="6334422" y="1885975"/>
        <a:ext cx="2302370" cy="13814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DB6D3-A8AB-4E55-BA1F-FB6F2EB7AE81}">
      <dsp:nvSpPr>
        <dsp:cNvPr id="0" name=""/>
        <dsp:cNvSpPr/>
      </dsp:nvSpPr>
      <dsp:spPr>
        <a:xfrm>
          <a:off x="0" y="54466"/>
          <a:ext cx="6012832" cy="88978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b="0" kern="1200" dirty="0"/>
            <a:t>Project Structure:</a:t>
          </a:r>
          <a:endParaRPr lang="en-US" sz="3900" b="0" kern="1200" dirty="0"/>
        </a:p>
      </dsp:txBody>
      <dsp:txXfrm>
        <a:off x="43436" y="97902"/>
        <a:ext cx="5925960" cy="802913"/>
      </dsp:txXfrm>
    </dsp:sp>
    <dsp:sp modelId="{44485A65-2E3A-4C81-9711-B52895D6778A}">
      <dsp:nvSpPr>
        <dsp:cNvPr id="0" name=""/>
        <dsp:cNvSpPr/>
      </dsp:nvSpPr>
      <dsp:spPr>
        <a:xfrm>
          <a:off x="0" y="944251"/>
          <a:ext cx="6012832" cy="2542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907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000" b="1" kern="1200" dirty="0"/>
            <a:t>Core</a:t>
          </a:r>
          <a:r>
            <a:rPr lang="en-GB" sz="3000" kern="1200" dirty="0"/>
            <a:t> : Database, Models, Services (Interfaces &amp; Implementation)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000" b="1" kern="1200"/>
            <a:t>Test</a:t>
          </a:r>
          <a:r>
            <a:rPr lang="en-GB" sz="3000" kern="1200"/>
            <a:t> : xUnit tests for Services implemented on Core</a:t>
          </a: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000" b="1" kern="1200" dirty="0"/>
            <a:t>Web</a:t>
          </a:r>
          <a:r>
            <a:rPr lang="en-GB" sz="3000" kern="1200" dirty="0"/>
            <a:t>: </a:t>
          </a:r>
          <a:r>
            <a:rPr lang="en-GB" sz="3000" kern="1200" dirty="0" err="1"/>
            <a:t>ViewModels</a:t>
          </a:r>
          <a:r>
            <a:rPr lang="en-GB" sz="3000" kern="1200" dirty="0"/>
            <a:t>, Controllers, Views</a:t>
          </a:r>
          <a:endParaRPr lang="en-US" sz="3000" kern="1200" dirty="0"/>
        </a:p>
      </dsp:txBody>
      <dsp:txXfrm>
        <a:off x="0" y="944251"/>
        <a:ext cx="6012832" cy="2542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32F5E-3F59-42FC-912B-5AB357B451CF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2616C-4A0E-4929-BB9A-886ABF709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877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97FAD18-6716-44FC-8E25-C85A3A792605}"/>
              </a:ext>
            </a:extLst>
          </p:cNvPr>
          <p:cNvGrpSpPr/>
          <p:nvPr userDrawn="1"/>
        </p:nvGrpSpPr>
        <p:grpSpPr>
          <a:xfrm>
            <a:off x="8669274" y="5883274"/>
            <a:ext cx="3260598" cy="847725"/>
            <a:chOff x="8669274" y="5883274"/>
            <a:chExt cx="3260598" cy="847725"/>
          </a:xfrm>
        </p:grpSpPr>
        <p:pic>
          <p:nvPicPr>
            <p:cNvPr id="7" name="Picture 6" descr="Text&#10;&#10;Description automatically generated">
              <a:extLst>
                <a:ext uri="{FF2B5EF4-FFF2-40B4-BE49-F238E27FC236}">
                  <a16:creationId xmlns:a16="http://schemas.microsoft.com/office/drawing/2014/main" id="{4163A171-6096-4795-8179-366B53A0CF2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686288" y="5886996"/>
              <a:ext cx="1243584" cy="830797"/>
            </a:xfrm>
            <a:prstGeom prst="rect">
              <a:avLst/>
            </a:prstGeom>
          </p:spPr>
        </p:pic>
        <p:pic>
          <p:nvPicPr>
            <p:cNvPr id="9" name="Picture 4" descr="ReGeneration ∙ Homepage">
              <a:extLst>
                <a:ext uri="{FF2B5EF4-FFF2-40B4-BE49-F238E27FC236}">
                  <a16:creationId xmlns:a16="http://schemas.microsoft.com/office/drawing/2014/main" id="{59E98886-D180-430D-87D0-E8FA5C732D0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9274" y="6383322"/>
              <a:ext cx="1975104" cy="347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26A2E37-EE4F-43C7-9A40-54709388EB57}"/>
                </a:ext>
              </a:extLst>
            </p:cNvPr>
            <p:cNvSpPr/>
            <p:nvPr userDrawn="1"/>
          </p:nvSpPr>
          <p:spPr>
            <a:xfrm>
              <a:off x="8833833" y="5883274"/>
              <a:ext cx="1773936" cy="4383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A521457-F2E8-459B-90F9-E324B79E66A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66047" y="5883274"/>
              <a:ext cx="1635804" cy="506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3.xml"/><Relationship Id="rId10" Type="http://schemas.openxmlformats.org/officeDocument/2006/relationships/image" Target="../media/image4.png"/><Relationship Id="rId4" Type="http://schemas.openxmlformats.org/officeDocument/2006/relationships/diagramData" Target="../diagrams/data3.xml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" name="Group 21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5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7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69" name="Picture 2">
            <a:extLst>
              <a:ext uri="{FF2B5EF4-FFF2-40B4-BE49-F238E27FC236}">
                <a16:creationId xmlns:a16="http://schemas.microsoft.com/office/drawing/2014/main" id="{6D651BB0-1DFD-4941-83DD-704006F6B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ound Diagonal Corner Rectangle 6">
            <a:extLst>
              <a:ext uri="{FF2B5EF4-FFF2-40B4-BE49-F238E27FC236}">
                <a16:creationId xmlns:a16="http://schemas.microsoft.com/office/drawing/2014/main" id="{3D66C6E3-EBD2-40B7-8FD8-D6D2250FC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7E103CF-C49B-4EF6-8175-9BB5DFCCAC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90" b="2947"/>
          <a:stretch/>
        </p:blipFill>
        <p:spPr>
          <a:xfrm>
            <a:off x="4230355" y="975710"/>
            <a:ext cx="3731289" cy="497900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AF80EDC-91FF-44A6-AECA-65F528502D6F}"/>
              </a:ext>
            </a:extLst>
          </p:cNvPr>
          <p:cNvSpPr/>
          <p:nvPr/>
        </p:nvSpPr>
        <p:spPr>
          <a:xfrm>
            <a:off x="4853354" y="2602523"/>
            <a:ext cx="2602523" cy="4220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04EAD2-C250-49FC-B719-EFFA2202E512}"/>
              </a:ext>
            </a:extLst>
          </p:cNvPr>
          <p:cNvSpPr txBox="1"/>
          <p:nvPr/>
        </p:nvSpPr>
        <p:spPr>
          <a:xfrm>
            <a:off x="5515502" y="2834142"/>
            <a:ext cx="177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FundRaiser</a:t>
            </a:r>
            <a:endParaRPr lang="en-GB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704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DCB081-54DE-4BE2-A71F-DC60B810FB8B}"/>
              </a:ext>
            </a:extLst>
          </p:cNvPr>
          <p:cNvSpPr txBox="1"/>
          <p:nvPr/>
        </p:nvSpPr>
        <p:spPr>
          <a:xfrm>
            <a:off x="2300302" y="2921168"/>
            <a:ext cx="75913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Scenario Demonstration</a:t>
            </a:r>
            <a:endParaRPr lang="en-GB" sz="6000" dirty="0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39378B3-1F2B-40FA-A423-9EA7F7915741}"/>
              </a:ext>
            </a:extLst>
          </p:cNvPr>
          <p:cNvGrpSpPr/>
          <p:nvPr/>
        </p:nvGrpSpPr>
        <p:grpSpPr>
          <a:xfrm>
            <a:off x="9168804" y="6159013"/>
            <a:ext cx="2033351" cy="566728"/>
            <a:chOff x="8669274" y="5883274"/>
            <a:chExt cx="3260598" cy="847725"/>
          </a:xfrm>
        </p:grpSpPr>
        <p:pic>
          <p:nvPicPr>
            <p:cNvPr id="123" name="Picture 122" descr="Text&#10;&#10;Description automatically generated">
              <a:extLst>
                <a:ext uri="{FF2B5EF4-FFF2-40B4-BE49-F238E27FC236}">
                  <a16:creationId xmlns:a16="http://schemas.microsoft.com/office/drawing/2014/main" id="{837FA5E0-FA48-48EA-A024-3147F25099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686288" y="5886996"/>
              <a:ext cx="1243584" cy="830797"/>
            </a:xfrm>
            <a:prstGeom prst="rect">
              <a:avLst/>
            </a:prstGeom>
          </p:spPr>
        </p:pic>
        <p:pic>
          <p:nvPicPr>
            <p:cNvPr id="124" name="Picture 4" descr="ReGeneration ∙ Homepage">
              <a:extLst>
                <a:ext uri="{FF2B5EF4-FFF2-40B4-BE49-F238E27FC236}">
                  <a16:creationId xmlns:a16="http://schemas.microsoft.com/office/drawing/2014/main" id="{079EAA34-E445-46A5-8AE1-A1C77390830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9274" y="6383322"/>
              <a:ext cx="1975104" cy="347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D02E299-1C19-48E7-83AF-F081CF62EEC9}"/>
                </a:ext>
              </a:extLst>
            </p:cNvPr>
            <p:cNvSpPr/>
            <p:nvPr userDrawn="1"/>
          </p:nvSpPr>
          <p:spPr>
            <a:xfrm>
              <a:off x="8833833" y="5883274"/>
              <a:ext cx="1773936" cy="4383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6" name="Picture 2">
              <a:extLst>
                <a:ext uri="{FF2B5EF4-FFF2-40B4-BE49-F238E27FC236}">
                  <a16:creationId xmlns:a16="http://schemas.microsoft.com/office/drawing/2014/main" id="{B7A2BADB-C60F-4DCE-A6BC-D59D9162C54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66047" y="5883274"/>
              <a:ext cx="1635804" cy="506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97083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110B-2C8A-4B8F-BE74-D9671BE0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ENDING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0A965-2536-4870-913A-90CA367A9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762" y="2507566"/>
            <a:ext cx="5829300" cy="32766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ED62753-B349-4D97-9F32-391AA3CC6F9C}"/>
              </a:ext>
            </a:extLst>
          </p:cNvPr>
          <p:cNvGrpSpPr/>
          <p:nvPr/>
        </p:nvGrpSpPr>
        <p:grpSpPr>
          <a:xfrm>
            <a:off x="9168804" y="6159013"/>
            <a:ext cx="2033351" cy="566728"/>
            <a:chOff x="8669274" y="5883274"/>
            <a:chExt cx="3260598" cy="847725"/>
          </a:xfrm>
        </p:grpSpPr>
        <p:pic>
          <p:nvPicPr>
            <p:cNvPr id="7" name="Picture 6" descr="Text&#10;&#10;Description automatically generated">
              <a:extLst>
                <a:ext uri="{FF2B5EF4-FFF2-40B4-BE49-F238E27FC236}">
                  <a16:creationId xmlns:a16="http://schemas.microsoft.com/office/drawing/2014/main" id="{E8F7BAE0-A8E7-4CC7-95F7-F1CEA2AF6C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86288" y="5886996"/>
              <a:ext cx="1243584" cy="830797"/>
            </a:xfrm>
            <a:prstGeom prst="rect">
              <a:avLst/>
            </a:prstGeom>
          </p:spPr>
        </p:pic>
        <p:pic>
          <p:nvPicPr>
            <p:cNvPr id="8" name="Picture 4" descr="ReGeneration ∙ Homepage">
              <a:extLst>
                <a:ext uri="{FF2B5EF4-FFF2-40B4-BE49-F238E27FC236}">
                  <a16:creationId xmlns:a16="http://schemas.microsoft.com/office/drawing/2014/main" id="{3058F2E1-00DE-4056-8222-700586C4BAE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9274" y="6383322"/>
              <a:ext cx="1975104" cy="347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B84EF2-8D40-44E0-AB34-2BFFD3716FDD}"/>
                </a:ext>
              </a:extLst>
            </p:cNvPr>
            <p:cNvSpPr/>
            <p:nvPr userDrawn="1"/>
          </p:nvSpPr>
          <p:spPr>
            <a:xfrm>
              <a:off x="8833833" y="5883274"/>
              <a:ext cx="1773936" cy="4383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687F7E1E-12CB-432C-B025-F29C072067F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66047" y="5883274"/>
              <a:ext cx="1635804" cy="506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58328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253CF-830D-4909-B6C1-A432E2D68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40540-D8EE-4C4A-9657-90C075EAF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Team Members 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FundRaiser</a:t>
            </a:r>
            <a:r>
              <a:rPr lang="en-GB" dirty="0"/>
              <a:t> Web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Technology Stack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Architecture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Database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Team Organization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Scenario Demonstration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B6B0FD-CD4C-4512-A35D-E8EA4BFAFFA7}"/>
              </a:ext>
            </a:extLst>
          </p:cNvPr>
          <p:cNvGrpSpPr/>
          <p:nvPr/>
        </p:nvGrpSpPr>
        <p:grpSpPr>
          <a:xfrm>
            <a:off x="9168804" y="6159013"/>
            <a:ext cx="2033351" cy="566728"/>
            <a:chOff x="8669274" y="5883274"/>
            <a:chExt cx="3260598" cy="847725"/>
          </a:xfrm>
        </p:grpSpPr>
        <p:pic>
          <p:nvPicPr>
            <p:cNvPr id="5" name="Picture 4" descr="Text&#10;&#10;Description automatically generated">
              <a:extLst>
                <a:ext uri="{FF2B5EF4-FFF2-40B4-BE49-F238E27FC236}">
                  <a16:creationId xmlns:a16="http://schemas.microsoft.com/office/drawing/2014/main" id="{CC75B568-CE65-4E8C-A6AC-81365A9B1D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686288" y="5886996"/>
              <a:ext cx="1243584" cy="830797"/>
            </a:xfrm>
            <a:prstGeom prst="rect">
              <a:avLst/>
            </a:prstGeom>
          </p:spPr>
        </p:pic>
        <p:pic>
          <p:nvPicPr>
            <p:cNvPr id="6" name="Picture 4" descr="ReGeneration ∙ Homepage">
              <a:extLst>
                <a:ext uri="{FF2B5EF4-FFF2-40B4-BE49-F238E27FC236}">
                  <a16:creationId xmlns:a16="http://schemas.microsoft.com/office/drawing/2014/main" id="{77A25F00-729A-45F5-84C2-165E730F4AD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9274" y="6383322"/>
              <a:ext cx="1975104" cy="347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8590A4C-7C4A-4C5B-A19A-A3DD5A456992}"/>
                </a:ext>
              </a:extLst>
            </p:cNvPr>
            <p:cNvSpPr/>
            <p:nvPr userDrawn="1"/>
          </p:nvSpPr>
          <p:spPr>
            <a:xfrm>
              <a:off x="8833833" y="5883274"/>
              <a:ext cx="1773936" cy="4383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8C9468E-A48E-4E14-A3C4-F981ECFCD19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66047" y="5883274"/>
              <a:ext cx="1635804" cy="506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273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2C092-AF85-4CD0-A4FC-C328C2D7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cap="none" dirty="0"/>
              <a:t>Team Members Introduction</a:t>
            </a:r>
            <a:endParaRPr lang="en-GB" cap="none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D92CF8-2289-4FFB-83D2-A360A039B1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6590967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E924C51B-570C-490E-978B-AE5FA106383D}"/>
              </a:ext>
            </a:extLst>
          </p:cNvPr>
          <p:cNvGrpSpPr/>
          <p:nvPr/>
        </p:nvGrpSpPr>
        <p:grpSpPr>
          <a:xfrm>
            <a:off x="9168804" y="6159013"/>
            <a:ext cx="2033351" cy="566728"/>
            <a:chOff x="8669274" y="5883274"/>
            <a:chExt cx="3260598" cy="847725"/>
          </a:xfrm>
        </p:grpSpPr>
        <p:pic>
          <p:nvPicPr>
            <p:cNvPr id="8" name="Picture 7" descr="Text&#10;&#10;Description automatically generated">
              <a:extLst>
                <a:ext uri="{FF2B5EF4-FFF2-40B4-BE49-F238E27FC236}">
                  <a16:creationId xmlns:a16="http://schemas.microsoft.com/office/drawing/2014/main" id="{B457970D-D0A6-4CE1-80BA-3332A9834E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10686288" y="5886996"/>
              <a:ext cx="1243584" cy="830797"/>
            </a:xfrm>
            <a:prstGeom prst="rect">
              <a:avLst/>
            </a:prstGeom>
          </p:spPr>
        </p:pic>
        <p:pic>
          <p:nvPicPr>
            <p:cNvPr id="9" name="Picture 4" descr="ReGeneration ∙ Homepage">
              <a:extLst>
                <a:ext uri="{FF2B5EF4-FFF2-40B4-BE49-F238E27FC236}">
                  <a16:creationId xmlns:a16="http://schemas.microsoft.com/office/drawing/2014/main" id="{B6DC5893-7AD7-4EEE-B11D-7F7EC8539A7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9274" y="6383322"/>
              <a:ext cx="1975104" cy="347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D3C0A66-B702-4EB1-A32A-08782C83266F}"/>
                </a:ext>
              </a:extLst>
            </p:cNvPr>
            <p:cNvSpPr/>
            <p:nvPr userDrawn="1"/>
          </p:nvSpPr>
          <p:spPr>
            <a:xfrm>
              <a:off x="8833833" y="5883274"/>
              <a:ext cx="1773936" cy="4383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A900656A-96E9-4516-83FD-42F82ED8AC3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66047" y="5883274"/>
              <a:ext cx="1635804" cy="506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005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23DC-C15C-4742-87A4-272025594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 cap="none" dirty="0" err="1"/>
              <a:t>FundRaiser</a:t>
            </a:r>
            <a:r>
              <a:rPr lang="en-GB" cap="none" dirty="0"/>
              <a:t> Web Application</a:t>
            </a:r>
          </a:p>
        </p:txBody>
      </p:sp>
      <p:pic>
        <p:nvPicPr>
          <p:cNvPr id="7" name="Picture 2" descr="Crowdfunding  free icon">
            <a:extLst>
              <a:ext uri="{FF2B5EF4-FFF2-40B4-BE49-F238E27FC236}">
                <a16:creationId xmlns:a16="http://schemas.microsoft.com/office/drawing/2014/main" id="{0B70F490-F36A-4CB9-B417-D5F827EB8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55885" y="2729802"/>
            <a:ext cx="2262754" cy="2262754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dea  free icon">
            <a:extLst>
              <a:ext uri="{FF2B5EF4-FFF2-40B4-BE49-F238E27FC236}">
                <a16:creationId xmlns:a16="http://schemas.microsoft.com/office/drawing/2014/main" id="{863E6DFB-FF05-4FD6-90A5-50A1124A6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3467" y="1747650"/>
            <a:ext cx="2262754" cy="2262754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12EF0-8773-431C-94E3-CE729B17A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39547"/>
            <a:ext cx="5277142" cy="3541714"/>
          </a:xfrm>
        </p:spPr>
        <p:txBody>
          <a:bodyPr>
            <a:normAutofit/>
          </a:bodyPr>
          <a:lstStyle/>
          <a:p>
            <a:r>
              <a:rPr lang="en-GB" dirty="0"/>
              <a:t>Crowdfunding Platform</a:t>
            </a:r>
          </a:p>
          <a:p>
            <a:r>
              <a:rPr lang="en-GB" b="1" dirty="0"/>
              <a:t>Create</a:t>
            </a:r>
            <a:r>
              <a:rPr lang="en-GB" dirty="0"/>
              <a:t> a Project and get funding for it!</a:t>
            </a:r>
          </a:p>
          <a:p>
            <a:r>
              <a:rPr lang="en-GB" b="1" dirty="0"/>
              <a:t>Invest</a:t>
            </a:r>
            <a:r>
              <a:rPr lang="en-GB" dirty="0"/>
              <a:t> in a Project that you like and get a reward!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02305A6-A088-48DA-B0BE-1AE86DDAD36A}"/>
              </a:ext>
            </a:extLst>
          </p:cNvPr>
          <p:cNvGrpSpPr/>
          <p:nvPr/>
        </p:nvGrpSpPr>
        <p:grpSpPr>
          <a:xfrm>
            <a:off x="9168804" y="6159013"/>
            <a:ext cx="2033351" cy="566728"/>
            <a:chOff x="8669274" y="5883274"/>
            <a:chExt cx="3260598" cy="847725"/>
          </a:xfrm>
        </p:grpSpPr>
        <p:pic>
          <p:nvPicPr>
            <p:cNvPr id="15" name="Picture 14" descr="Text&#10;&#10;Description automatically generated">
              <a:extLst>
                <a:ext uri="{FF2B5EF4-FFF2-40B4-BE49-F238E27FC236}">
                  <a16:creationId xmlns:a16="http://schemas.microsoft.com/office/drawing/2014/main" id="{C722E88F-E585-4761-B8E1-7FB6F1F83C0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0686288" y="5886996"/>
              <a:ext cx="1243584" cy="830797"/>
            </a:xfrm>
            <a:prstGeom prst="rect">
              <a:avLst/>
            </a:prstGeom>
          </p:spPr>
        </p:pic>
        <p:pic>
          <p:nvPicPr>
            <p:cNvPr id="16" name="Picture 4" descr="ReGeneration ∙ Homepage">
              <a:extLst>
                <a:ext uri="{FF2B5EF4-FFF2-40B4-BE49-F238E27FC236}">
                  <a16:creationId xmlns:a16="http://schemas.microsoft.com/office/drawing/2014/main" id="{61272E1D-E9F1-4059-B05D-E3AC6140376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9274" y="6383322"/>
              <a:ext cx="1975104" cy="347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9D7E9AE-F09A-412C-ACD4-20098686AB19}"/>
                </a:ext>
              </a:extLst>
            </p:cNvPr>
            <p:cNvSpPr/>
            <p:nvPr userDrawn="1"/>
          </p:nvSpPr>
          <p:spPr>
            <a:xfrm>
              <a:off x="8833833" y="5883274"/>
              <a:ext cx="1773936" cy="4383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7F6A31C2-244E-47AE-84E1-6CBB99215A5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66047" y="5883274"/>
              <a:ext cx="1635804" cy="506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1505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57F7-D8F7-4CCB-84A6-74F5CE66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Technology Stack Overview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0038452-BEDC-45FA-851F-52A6351CCF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8C60D934-3735-40D1-B03C-D3C82B5BF5B5}"/>
              </a:ext>
            </a:extLst>
          </p:cNvPr>
          <p:cNvGrpSpPr/>
          <p:nvPr/>
        </p:nvGrpSpPr>
        <p:grpSpPr>
          <a:xfrm>
            <a:off x="9168804" y="6159013"/>
            <a:ext cx="2033351" cy="566728"/>
            <a:chOff x="8669274" y="5883274"/>
            <a:chExt cx="3260598" cy="847725"/>
          </a:xfrm>
        </p:grpSpPr>
        <p:pic>
          <p:nvPicPr>
            <p:cNvPr id="9" name="Picture 8" descr="Text&#10;&#10;Description automatically generated">
              <a:extLst>
                <a:ext uri="{FF2B5EF4-FFF2-40B4-BE49-F238E27FC236}">
                  <a16:creationId xmlns:a16="http://schemas.microsoft.com/office/drawing/2014/main" id="{85388B6F-F80C-466C-B7B3-256A0A2F3D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10686288" y="5886996"/>
              <a:ext cx="1243584" cy="830797"/>
            </a:xfrm>
            <a:prstGeom prst="rect">
              <a:avLst/>
            </a:prstGeom>
          </p:spPr>
        </p:pic>
        <p:pic>
          <p:nvPicPr>
            <p:cNvPr id="10" name="Picture 4" descr="ReGeneration ∙ Homepage">
              <a:extLst>
                <a:ext uri="{FF2B5EF4-FFF2-40B4-BE49-F238E27FC236}">
                  <a16:creationId xmlns:a16="http://schemas.microsoft.com/office/drawing/2014/main" id="{D0A0CBB8-22AD-45BD-A204-CA31B0D4927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9274" y="6383322"/>
              <a:ext cx="1975104" cy="347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AAB79FD-CDDB-42F1-B917-DF8BBC3E7C90}"/>
                </a:ext>
              </a:extLst>
            </p:cNvPr>
            <p:cNvSpPr/>
            <p:nvPr userDrawn="1"/>
          </p:nvSpPr>
          <p:spPr>
            <a:xfrm>
              <a:off x="8833833" y="5883274"/>
              <a:ext cx="1773936" cy="4383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EAA042E0-F9C9-429B-924A-DA8B6831079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66047" y="5883274"/>
              <a:ext cx="1635804" cy="506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7059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04836-597D-46D6-9565-4FD6B7C81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cap="none" dirty="0"/>
              <a:t>Architecture Overview</a:t>
            </a:r>
            <a:endParaRPr lang="en-GB" cap="non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22917F-BAF5-4555-A5C6-11F5CFA24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098" y="2249487"/>
            <a:ext cx="2349223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72521AB-7217-44C0-95DB-CD7F6EB3B0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777012"/>
              </p:ext>
            </p:extLst>
          </p:nvPr>
        </p:nvGraphicFramePr>
        <p:xfrm>
          <a:off x="5034579" y="2249487"/>
          <a:ext cx="6012832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77" name="Group 76">
            <a:extLst>
              <a:ext uri="{FF2B5EF4-FFF2-40B4-BE49-F238E27FC236}">
                <a16:creationId xmlns:a16="http://schemas.microsoft.com/office/drawing/2014/main" id="{A5EE2181-5EAD-4ED8-9AE4-10099694BD8F}"/>
              </a:ext>
            </a:extLst>
          </p:cNvPr>
          <p:cNvGrpSpPr/>
          <p:nvPr/>
        </p:nvGrpSpPr>
        <p:grpSpPr>
          <a:xfrm>
            <a:off x="9168804" y="6159013"/>
            <a:ext cx="2033351" cy="566728"/>
            <a:chOff x="8669274" y="5883274"/>
            <a:chExt cx="3260598" cy="847725"/>
          </a:xfrm>
        </p:grpSpPr>
        <p:pic>
          <p:nvPicPr>
            <p:cNvPr id="78" name="Picture 77" descr="Text&#10;&#10;Description automatically generated">
              <a:extLst>
                <a:ext uri="{FF2B5EF4-FFF2-40B4-BE49-F238E27FC236}">
                  <a16:creationId xmlns:a16="http://schemas.microsoft.com/office/drawing/2014/main" id="{F86D8083-59BC-4098-BE83-7DC9FC3269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10686288" y="5886996"/>
              <a:ext cx="1243584" cy="830797"/>
            </a:xfrm>
            <a:prstGeom prst="rect">
              <a:avLst/>
            </a:prstGeom>
          </p:spPr>
        </p:pic>
        <p:pic>
          <p:nvPicPr>
            <p:cNvPr id="79" name="Picture 4" descr="ReGeneration ∙ Homepage">
              <a:extLst>
                <a:ext uri="{FF2B5EF4-FFF2-40B4-BE49-F238E27FC236}">
                  <a16:creationId xmlns:a16="http://schemas.microsoft.com/office/drawing/2014/main" id="{F69E2C34-0477-431C-8841-6DBA9E2412F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9274" y="6383322"/>
              <a:ext cx="1975104" cy="347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D609406-28B3-46D0-884B-44E830FB2B1A}"/>
                </a:ext>
              </a:extLst>
            </p:cNvPr>
            <p:cNvSpPr/>
            <p:nvPr userDrawn="1"/>
          </p:nvSpPr>
          <p:spPr>
            <a:xfrm>
              <a:off x="8833833" y="5883274"/>
              <a:ext cx="1773936" cy="4383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1" name="Picture 2">
              <a:extLst>
                <a:ext uri="{FF2B5EF4-FFF2-40B4-BE49-F238E27FC236}">
                  <a16:creationId xmlns:a16="http://schemas.microsoft.com/office/drawing/2014/main" id="{A4620666-5B4C-4443-85D0-4C22E4E3D9D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66047" y="5883274"/>
              <a:ext cx="1635804" cy="506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16744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57F7-D8F7-4CCB-84A6-74F5CE66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Database Overview</a:t>
            </a:r>
            <a:endParaRPr lang="en-GB" cap="non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2C7E56-FE0E-4407-B0CB-7F3D920E3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80" y="1842244"/>
            <a:ext cx="6067541" cy="33628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EFEAC3-5760-4E6D-B5E7-65688B476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954" y="1182976"/>
            <a:ext cx="3838457" cy="4492047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560D9134-8C72-4680-9483-0721DCD3A39B}"/>
              </a:ext>
            </a:extLst>
          </p:cNvPr>
          <p:cNvGrpSpPr/>
          <p:nvPr/>
        </p:nvGrpSpPr>
        <p:grpSpPr>
          <a:xfrm>
            <a:off x="9168804" y="6159013"/>
            <a:ext cx="2033351" cy="566728"/>
            <a:chOff x="8669274" y="5883274"/>
            <a:chExt cx="3260598" cy="847725"/>
          </a:xfrm>
        </p:grpSpPr>
        <p:pic>
          <p:nvPicPr>
            <p:cNvPr id="80" name="Picture 79" descr="Text&#10;&#10;Description automatically generated">
              <a:extLst>
                <a:ext uri="{FF2B5EF4-FFF2-40B4-BE49-F238E27FC236}">
                  <a16:creationId xmlns:a16="http://schemas.microsoft.com/office/drawing/2014/main" id="{B810E50F-8824-48F9-AA2A-69EB0FDB67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86288" y="5886996"/>
              <a:ext cx="1243584" cy="830797"/>
            </a:xfrm>
            <a:prstGeom prst="rect">
              <a:avLst/>
            </a:prstGeom>
          </p:spPr>
        </p:pic>
        <p:pic>
          <p:nvPicPr>
            <p:cNvPr id="81" name="Picture 4" descr="ReGeneration ∙ Homepage">
              <a:extLst>
                <a:ext uri="{FF2B5EF4-FFF2-40B4-BE49-F238E27FC236}">
                  <a16:creationId xmlns:a16="http://schemas.microsoft.com/office/drawing/2014/main" id="{D6A46A95-1F27-4637-A1B1-32E38FD9149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9274" y="6383322"/>
              <a:ext cx="1975104" cy="347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DB6CA91-7C29-471B-AC3C-5E9648F3E26E}"/>
                </a:ext>
              </a:extLst>
            </p:cNvPr>
            <p:cNvSpPr/>
            <p:nvPr userDrawn="1"/>
          </p:nvSpPr>
          <p:spPr>
            <a:xfrm>
              <a:off x="8833833" y="5883274"/>
              <a:ext cx="1773936" cy="4383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3" name="Picture 2">
              <a:extLst>
                <a:ext uri="{FF2B5EF4-FFF2-40B4-BE49-F238E27FC236}">
                  <a16:creationId xmlns:a16="http://schemas.microsoft.com/office/drawing/2014/main" id="{BFC29040-AB35-43BF-B23C-4011F525686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66047" y="5883274"/>
              <a:ext cx="1635804" cy="506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4" name="Graphic 83" descr="Line arrow: Slight curve with solid fill">
            <a:extLst>
              <a:ext uri="{FF2B5EF4-FFF2-40B4-BE49-F238E27FC236}">
                <a16:creationId xmlns:a16="http://schemas.microsoft.com/office/drawing/2014/main" id="{B0C74C1E-8074-48C4-9C7E-13B30BF859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89266" y="3072872"/>
            <a:ext cx="901543" cy="90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22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57F7-D8F7-4CCB-84A6-74F5CE66A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cap="none" dirty="0"/>
              <a:t>Team Organization</a:t>
            </a:r>
            <a:endParaRPr lang="en-GB" cap="none" dirty="0"/>
          </a:p>
        </p:txBody>
      </p:sp>
      <p:pic>
        <p:nvPicPr>
          <p:cNvPr id="11" name="Picture 4" descr="Remote  free icon">
            <a:extLst>
              <a:ext uri="{FF2B5EF4-FFF2-40B4-BE49-F238E27FC236}">
                <a16:creationId xmlns:a16="http://schemas.microsoft.com/office/drawing/2014/main" id="{8B7EBF17-38CA-4F7D-95E0-C72CFEB0D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1203" y="2249487"/>
            <a:ext cx="3549650" cy="354965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F8546-FAD0-404C-B795-4458E6912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en-GB" b="1" dirty="0"/>
              <a:t>Microsoft Teams </a:t>
            </a:r>
            <a:r>
              <a:rPr lang="en-GB" dirty="0"/>
              <a:t>for Communicating &amp; Coding Sessions</a:t>
            </a:r>
          </a:p>
          <a:p>
            <a:r>
              <a:rPr lang="en-GB" b="1" dirty="0"/>
              <a:t>GitHub</a:t>
            </a:r>
            <a:r>
              <a:rPr lang="en-GB" dirty="0"/>
              <a:t> for tracking changes &amp; collaborative work</a:t>
            </a:r>
          </a:p>
          <a:p>
            <a:r>
              <a:rPr lang="en-GB" b="1" dirty="0"/>
              <a:t>Azure</a:t>
            </a:r>
            <a:r>
              <a:rPr lang="en-GB" dirty="0"/>
              <a:t> for having a common database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6EA23D7-D533-489C-8D82-C6AB7B32790E}"/>
              </a:ext>
            </a:extLst>
          </p:cNvPr>
          <p:cNvGrpSpPr/>
          <p:nvPr/>
        </p:nvGrpSpPr>
        <p:grpSpPr>
          <a:xfrm>
            <a:off x="9168804" y="6159013"/>
            <a:ext cx="2033351" cy="566728"/>
            <a:chOff x="8669274" y="5883274"/>
            <a:chExt cx="3260598" cy="847725"/>
          </a:xfrm>
        </p:grpSpPr>
        <p:pic>
          <p:nvPicPr>
            <p:cNvPr id="6" name="Picture 5" descr="Text&#10;&#10;Description automatically generated">
              <a:extLst>
                <a:ext uri="{FF2B5EF4-FFF2-40B4-BE49-F238E27FC236}">
                  <a16:creationId xmlns:a16="http://schemas.microsoft.com/office/drawing/2014/main" id="{3482F4C1-DB73-49FA-8AD3-4C18AB4CF1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86288" y="5886996"/>
              <a:ext cx="1243584" cy="830797"/>
            </a:xfrm>
            <a:prstGeom prst="rect">
              <a:avLst/>
            </a:prstGeom>
          </p:spPr>
        </p:pic>
        <p:pic>
          <p:nvPicPr>
            <p:cNvPr id="7" name="Picture 4" descr="ReGeneration ∙ Homepage">
              <a:extLst>
                <a:ext uri="{FF2B5EF4-FFF2-40B4-BE49-F238E27FC236}">
                  <a16:creationId xmlns:a16="http://schemas.microsoft.com/office/drawing/2014/main" id="{95FA3798-390E-47A6-AE9B-9D058925B43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9274" y="6383322"/>
              <a:ext cx="1975104" cy="347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F383F8-8B03-41B4-B639-A5369D47F093}"/>
                </a:ext>
              </a:extLst>
            </p:cNvPr>
            <p:cNvSpPr/>
            <p:nvPr userDrawn="1"/>
          </p:nvSpPr>
          <p:spPr>
            <a:xfrm>
              <a:off x="8833833" y="5883274"/>
              <a:ext cx="1773936" cy="4383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AD55D5E1-0AD8-42A2-A61C-8124067C792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66047" y="5883274"/>
              <a:ext cx="1635804" cy="506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70427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1F416-B7F4-4B69-A189-484DE8BC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Project Requirements</a:t>
            </a:r>
            <a:endParaRPr lang="en-GB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02032-74D7-492D-97DE-65E4AB881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Project with reward packages</a:t>
            </a:r>
          </a:p>
          <a:p>
            <a:r>
              <a:rPr lang="en-US" dirty="0"/>
              <a:t>Fund a project by selecting a reward package</a:t>
            </a:r>
          </a:p>
          <a:p>
            <a:r>
              <a:rPr lang="en-US" dirty="0"/>
              <a:t>View list of available projects</a:t>
            </a:r>
            <a:r>
              <a:rPr lang="en-GB" dirty="0"/>
              <a:t> and project details</a:t>
            </a:r>
          </a:p>
          <a:p>
            <a:r>
              <a:rPr lang="en-GB" dirty="0"/>
              <a:t>Used EF Core, DI and Coding conventions</a:t>
            </a:r>
          </a:p>
          <a:p>
            <a:r>
              <a:rPr lang="en-GB" dirty="0"/>
              <a:t>Worked with GitHub and deployed Application on Azure</a:t>
            </a:r>
          </a:p>
          <a:p>
            <a:r>
              <a:rPr lang="en-GB" dirty="0"/>
              <a:t>Wrote Unit Tests and experimented with REST API for third party integrations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253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227</TotalTime>
  <Words>195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Circuit</vt:lpstr>
      <vt:lpstr>PowerPoint Presentation</vt:lpstr>
      <vt:lpstr>Presentation Outline</vt:lpstr>
      <vt:lpstr>Team Members Introduction</vt:lpstr>
      <vt:lpstr>FundRaiser Web Application</vt:lpstr>
      <vt:lpstr>Technology Stack Overview</vt:lpstr>
      <vt:lpstr>Architecture Overview</vt:lpstr>
      <vt:lpstr>Database Overview</vt:lpstr>
      <vt:lpstr>Team Organization</vt:lpstr>
      <vt:lpstr>Project Requirements</vt:lpstr>
      <vt:lpstr>PowerPoint Presentation</vt:lpstr>
      <vt:lpstr>THE ENDING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ΚΩΝΣΤΑΝΤΙΝΟΣ ΒΙΔΑΚΗΣ</dc:creator>
  <cp:lastModifiedBy>ΚΩΝΣΤΑΝΤΙΝΟΣ ΒΙΔΑΚΗΣ</cp:lastModifiedBy>
  <cp:revision>24</cp:revision>
  <dcterms:created xsi:type="dcterms:W3CDTF">2021-06-10T15:22:06Z</dcterms:created>
  <dcterms:modified xsi:type="dcterms:W3CDTF">2021-06-11T15:40:49Z</dcterms:modified>
</cp:coreProperties>
</file>