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284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34F8-47F6-44C6-ACC4-1F3F97A1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0853E-CC3C-4FF9-9E43-73050365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27B3-7F30-44B5-8D52-D9DD7114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3DD9-B326-4474-B0E8-40971B82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CC0C-8B84-4536-94AE-2F6E65F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7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EF5-99F1-4BF3-8068-398E577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DE28C-0C46-4A91-81B5-4FB15470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BB3A-1553-42CF-9903-D4C3392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74FA-B2D8-4681-A756-CA1289C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B0D6-3CAA-4D98-87AA-E4A71F2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4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CE283-9B92-45E6-886A-946A4263A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1270-62F0-46A8-9548-75FAD9F16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5E21-001A-416D-AABC-B8E75776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C0AA-991D-495B-B0B7-370549C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02CA-A1A0-4725-B3A3-5662771A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1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3C4-33B1-4C45-B3ED-50F370EE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3B59-FC26-4E06-9C9C-F375B389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63FF-B01D-49CC-887D-BC16EA9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FCE7-E8FD-4165-9D8E-18467D3A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242A-646C-4D70-9B87-6B7F1288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79F8-0BC4-443F-80C0-EF836E3D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2F0D-B2DB-4D47-95DB-E0A91DE4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A3B9-1F8E-4407-987B-68CB8771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C182-7689-4A95-B29B-AD7588D1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5BFB-DAED-40AB-AE01-29A5D7CE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AF6-2063-4834-BE1A-D6750A5A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6724-2B19-41A2-B467-D2D24EE8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81BB-30E7-48BD-915E-AB98DE1C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7452-ACAF-48F6-B608-B39CEBD7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4DD5D-F9C7-4A8E-A05D-109DD22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2EA7-FE0E-4621-846D-36A0E5CA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8421-2546-447F-A2B3-3D07677E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7242-0794-464D-860A-F5E686CB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B654-17B6-4E59-B489-6A29B72A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E7566-BB66-4F2A-99C4-45E9ED07B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8B81-5909-4775-B83D-E1041E34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E71B1-295A-4FB9-A4E2-C6F8AF49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4BC0-BBC0-4C06-9B75-CEBD8F92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6EEE0-39AE-4821-BF7E-937372CC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2D8C-D5D1-4D2E-98BD-A825008C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EF1A9-74D2-44BA-B44B-5783092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488F-D081-403F-8CB7-9AA1D32C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2FB9-1DC4-40D1-89E2-86A9E3C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6480-6F74-462A-9E71-56D839DE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0B0F4-54B4-4308-BEF2-6A5C6781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AEB63-A3F3-42D2-9006-30687EE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46F-1AB2-4ED6-A858-6B888D4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F78B-9CB1-4A11-9FEC-792065FF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960C-A087-4FBC-8D95-CD47014D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122BA-6EC1-48BC-879F-179E096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CCC7-EC1B-429F-BCA4-29AAD675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4C6B-ACDE-461D-B11E-3141D40B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74A-3E55-4A7F-8C1A-7906533E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48F8F-8FA5-4F6F-B73C-3E730D316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10EF-7669-4C4D-85C8-F42D9338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BEF7-D52A-41EF-8F04-F3B902A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56AB-A7C3-4957-8618-955C0598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31B3-19D6-43A7-8635-530537A3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A32B-72F3-4554-BE9D-F28589D5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9592-0017-4AC4-8441-CB8A3385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75D3-A9B7-4AD3-8034-95E511EEE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B15-75A0-4D7B-A107-2462BBBA8B3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DF17-314D-4A5C-8C5B-E57062DB4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2CA7-BF03-498D-B84C-1CF76974C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92" y="629268"/>
            <a:ext cx="7556408" cy="1286160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431" y="2438400"/>
            <a:ext cx="6878907" cy="42052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Read and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prepare a critique of the academic paper assigned to you:</a:t>
            </a:r>
          </a:p>
          <a:p>
            <a:r>
              <a:rPr lang="en-GB" sz="2400" dirty="0"/>
              <a:t>Harris (2007) </a:t>
            </a:r>
            <a:r>
              <a:rPr lang="en-US" sz="2400" dirty="0"/>
              <a:t>How managers construe risk in business acquisitions, IJRAM 7(8):1057-1073.</a:t>
            </a:r>
          </a:p>
          <a:p>
            <a:r>
              <a:rPr lang="en-GB" sz="2400" dirty="0"/>
              <a:t>Emmanuel et al. </a:t>
            </a:r>
            <a:r>
              <a:rPr lang="en-US" sz="2400" dirty="0"/>
              <a:t>(2010) Towards a better understanding of capital investment decisions, JAOC 6(4): 477-504.</a:t>
            </a:r>
          </a:p>
          <a:p>
            <a:r>
              <a:rPr lang="en-US" sz="2400" dirty="0"/>
              <a:t>Elmassri et al. (2016) Accounting for strategic investment decision-making under extreme uncertainty, BAR 48(2):151-168.</a:t>
            </a:r>
          </a:p>
          <a:p>
            <a:r>
              <a:rPr lang="en-US" sz="2400" dirty="0"/>
              <a:t>Harris et al. (2016) </a:t>
            </a:r>
            <a:r>
              <a:rPr lang="en-US" sz="2400" dirty="0" err="1"/>
              <a:t>Theorising</a:t>
            </a:r>
            <a:r>
              <a:rPr lang="en-US" sz="2400" dirty="0"/>
              <a:t> Strategic Investment Decision-Making using Strong Structuration Theory, AAAJ 29(7): 1177-1203.</a:t>
            </a:r>
            <a:endParaRPr lang="en-GB" sz="2400" dirty="0"/>
          </a:p>
          <a:p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774733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B5B-3E95-402D-A78D-6F467FA3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2614613"/>
            <a:ext cx="4805996" cy="3054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Any questions?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(on activities or the assessment brief)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2930B-4038-4453-954F-09177ECB0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749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112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Seminar Activity – share &amp; apply</vt:lpstr>
      <vt:lpstr>Any questions?  (on activities or the assessment brief)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Activities – share &amp; apply protocol for SIA seminars on Zoom</dc:title>
  <dc:creator>Elaine Harris</dc:creator>
  <cp:lastModifiedBy>Dumebi Konwea</cp:lastModifiedBy>
  <cp:revision>12</cp:revision>
  <dcterms:created xsi:type="dcterms:W3CDTF">2021-02-05T10:17:34Z</dcterms:created>
  <dcterms:modified xsi:type="dcterms:W3CDTF">2025-07-08T11:40:28Z</dcterms:modified>
</cp:coreProperties>
</file>