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8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7" r:id="rId20"/>
    <p:sldId id="270" r:id="rId21"/>
    <p:sldId id="271" r:id="rId22"/>
    <p:sldId id="272" r:id="rId23"/>
    <p:sldId id="273" r:id="rId24"/>
    <p:sldId id="274" r:id="rId25"/>
    <p:sldId id="279" r:id="rId26"/>
    <p:sldId id="27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B39AE-5AF2-61B3-1682-FA3163E23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DDD2F-BE3E-BBED-222C-3D9837C2CE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E59E-1483-81ED-0810-27ABFDAD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1F30-134E-4C72-98B9-D1FAF1DBDB94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8668-5DB0-0DAF-C1DC-0AF59EBD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6CA1C-77D7-B1C7-4255-40978446A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BBE3-1A2A-4D51-907D-A5C3EFD9F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110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0BD6-4777-246F-BF39-8198BE4DB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C0FE7-8A93-A0D7-A31F-FDC9C4B09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F6010-2F76-2AC8-3020-7E952DF14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1F30-134E-4C72-98B9-D1FAF1DBDB94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4C360-3EBC-21A2-0409-DB80C961B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96EF6-1BBF-230A-5D6F-70C18A5F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BBE3-1A2A-4D51-907D-A5C3EFD9F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416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487CC7-E798-5460-6565-8499F2A95E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2AD447-BC46-A09D-CF85-7416D23D0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DFFF-3F12-C7CC-C2DC-4ECF1DC2F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1F30-134E-4C72-98B9-D1FAF1DBDB94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E3DA1-13B4-7FA2-CA3F-57B91D24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52F1E-49F4-B32D-41E8-989C7F733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BBE3-1A2A-4D51-907D-A5C3EFD9F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1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A876-F646-672D-2655-0CD24F29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0DA1-A440-843C-E038-2914B555A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8D553-DDF1-254C-5F6B-E85E94DD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1F30-134E-4C72-98B9-D1FAF1DBDB94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77623-E3DF-6AE1-04CC-7FB35A7C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FB714-8D42-7795-F429-77CAD4D2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BBE3-1A2A-4D51-907D-A5C3EFD9F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502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02C14-AC71-E630-E18F-6E4582975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CB7540-965F-AA4E-363F-6BDE2D44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C602A1-140E-BCFB-D096-0C3A3AF9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1F30-134E-4C72-98B9-D1FAF1DBDB94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B799-F11A-0D07-9F6F-AA91733D5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BBF1A-9CD9-5D24-2A3A-F361AC06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BBE3-1A2A-4D51-907D-A5C3EFD9F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859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35482-72F0-54C5-5495-EC61FA26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113D2-AF15-DE52-1857-47C73CD446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B1381-9FA3-A035-181D-B0084CD39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B6795D-EBCA-8B8D-E099-D70E1AC6B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1F30-134E-4C72-98B9-D1FAF1DBDB94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EB8B1-3106-8D16-2C7F-65714E584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8107A-A13A-67D5-4CEA-D3D83796F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BBE3-1A2A-4D51-907D-A5C3EFD9F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089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74B97-9633-C15B-59CA-9E0B1CFF6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DBBA4-36DD-969C-1DB6-53E613FFC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48E94-3152-8511-AF7F-4DD52FA70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515C7-A2AB-AED4-BCF1-5B3B39853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77DB8-5976-F6B9-06BE-A27536712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07DDE5-EACE-D873-9E01-8C88C34ED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1F30-134E-4C72-98B9-D1FAF1DBDB94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E57D8-6C9E-FBC6-0A3F-45F17E87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615D86-70D8-0D1D-D302-9C7BC966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BBE3-1A2A-4D51-907D-A5C3EFD9F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1234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D8B60-35B3-7A50-E941-8DE6341DF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F8BF1-51C3-BCCF-78F2-3C5D7FA5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1F30-134E-4C72-98B9-D1FAF1DBDB94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F414E-E54D-8C1E-9338-C12CDA09A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E286C4-CBD7-1FA6-752B-B41CECA2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BBE3-1A2A-4D51-907D-A5C3EFD9F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079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1F2A53-959A-2813-3DEA-969B574C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1F30-134E-4C72-98B9-D1FAF1DBDB94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6C8D41-7E36-52E0-3A6B-F91B448B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D97F1-66D0-030C-C70D-1EE8CD04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BBE3-1A2A-4D51-907D-A5C3EFD9F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93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4F9B-B50E-98A3-A69A-E9498141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B704-AA16-0A7B-A044-9BD1E814F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B30EF-30E0-2DF1-4ACA-B8ACFE50A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E64F3-78AC-07F1-C12A-651EDB221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1F30-134E-4C72-98B9-D1FAF1DBDB94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D49E1-335A-529F-912E-16480CEF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B024-8D9B-3E1B-835F-D93DF9AD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BBE3-1A2A-4D51-907D-A5C3EFD9F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51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EA9B-A07C-1398-0CA0-7995B113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2D232C-47E0-5A28-9E2C-A96925C4A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964825-199C-AFF9-5E93-E02445CA0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3E434-1404-FD01-4BE8-9C211C74A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61F30-134E-4C72-98B9-D1FAF1DBDB94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E064F-07E2-1351-6FF1-E99C1C39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B51CA-0198-79B6-8F2F-F6D6A1A1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3BBE3-1A2A-4D51-907D-A5C3EFD9F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64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F0706-4CB4-2F7B-7516-3EA82ACC9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42248-2E3C-563C-8BB3-61135B35A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0FAB4-DEFA-2047-22E5-68014A9B65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61F30-134E-4C72-98B9-D1FAF1DBDB94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70C9B-DC64-7875-5183-85820093B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83A50-8CB6-AC99-FA22-F015EB2EE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3BBE3-1A2A-4D51-907D-A5C3EFD9FE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77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BB7249D-4E59-ABC8-F06E-B9AF5D3AB85D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240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862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3E423999-720E-C212-F24F-202C73C4679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8521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A4D94E51-43CD-E3F0-5741-12FD4FEB044F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4905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5A1A6F54-DF83-B7B9-DF12-3E87B645A18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9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29D9D41A-7E5A-D245-7A3F-3F63E4D43B9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3014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6918CC08-CBEE-A561-0547-7B3C84599D9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7117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2E7BBCC4-60BB-19FB-2EF4-0E6A27FAD31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08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29D9D41A-7E5A-D245-7A3F-3F63E4D43B9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039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A217815A-2B1B-D665-6AAB-7E21FF2BCB6C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220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8E971CDE-8F5E-E92B-7AE5-BB8A8FFB116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447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50D2FBA-4D81-8093-03FB-E1AD94EC5EB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0726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E628192F-AB3F-63B9-5C9C-664E66376257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578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4F4B77D5-79EF-6738-E5BC-C326FE68415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5116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0AC4F39F-E82E-A702-8A4B-C82A9FC3E32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81205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F50D2FBA-4D81-8093-03FB-E1AD94EC5EB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384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4CE0C7B0-0D52-788C-BA99-329148651CB2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7676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2C3727B-00CF-3802-1883-0B5427DE1FF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954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>
            <a:extLst>
              <a:ext uri="{FF2B5EF4-FFF2-40B4-BE49-F238E27FC236}">
                <a16:creationId xmlns:a16="http://schemas.microsoft.com/office/drawing/2014/main" id="{D089C88F-9625-C035-BAF8-0F65935DCA1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4521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60" name="Picture 4">
            <a:extLst>
              <a:ext uri="{FF2B5EF4-FFF2-40B4-BE49-F238E27FC236}">
                <a16:creationId xmlns:a16="http://schemas.microsoft.com/office/drawing/2014/main" id="{1B21B465-A6C3-E173-46C8-117FD0654CF0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648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646DFBA1-73E0-1A04-1BAD-513530C9788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110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>
            <a:extLst>
              <a:ext uri="{FF2B5EF4-FFF2-40B4-BE49-F238E27FC236}">
                <a16:creationId xmlns:a16="http://schemas.microsoft.com/office/drawing/2014/main" id="{91713BB8-CDC9-160C-341B-4057010E1549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620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>
            <a:extLst>
              <a:ext uri="{FF2B5EF4-FFF2-40B4-BE49-F238E27FC236}">
                <a16:creationId xmlns:a16="http://schemas.microsoft.com/office/drawing/2014/main" id="{2C15911D-FE50-EA82-65E3-8BE48B38DBBE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920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646DFBA1-73E0-1A04-1BAD-513530C9788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712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>
            <a:extLst>
              <a:ext uri="{FF2B5EF4-FFF2-40B4-BE49-F238E27FC236}">
                <a16:creationId xmlns:a16="http://schemas.microsoft.com/office/drawing/2014/main" id="{F6BD610C-3399-7C8F-CB93-A1AB5DC5DE58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000" cy="68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76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2C0B405D6C46649A2EF5346439DCC1E" ma:contentTypeVersion="12" ma:contentTypeDescription="Create a new document." ma:contentTypeScope="" ma:versionID="a7c6286d1fc8a68b880ec48e013d028d">
  <xsd:schema xmlns:xsd="http://www.w3.org/2001/XMLSchema" xmlns:xs="http://www.w3.org/2001/XMLSchema" xmlns:p="http://schemas.microsoft.com/office/2006/metadata/properties" xmlns:ns3="7911591c-f95c-404d-8b7e-58fd5393f2bf" xmlns:ns4="5556b5e5-3657-4828-a237-b3e6bdf0adac" targetNamespace="http://schemas.microsoft.com/office/2006/metadata/properties" ma:root="true" ma:fieldsID="bc97a43f258ca039381831daaf9d15a7" ns3:_="" ns4:_="">
    <xsd:import namespace="7911591c-f95c-404d-8b7e-58fd5393f2bf"/>
    <xsd:import namespace="5556b5e5-3657-4828-a237-b3e6bdf0ada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11591c-f95c-404d-8b7e-58fd5393f2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56b5e5-3657-4828-a237-b3e6bdf0ada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1E6D585-539E-4F13-94DA-4AAE28B615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11591c-f95c-404d-8b7e-58fd5393f2bf"/>
    <ds:schemaRef ds:uri="5556b5e5-3657-4828-a237-b3e6bdf0ad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F662752-754C-4E7F-8515-024699937FDF}">
  <ds:schemaRefs>
    <ds:schemaRef ds:uri="http://schemas.microsoft.com/office/2006/documentManagement/types"/>
    <ds:schemaRef ds:uri="http://schemas.microsoft.com/office/2006/metadata/properties"/>
    <ds:schemaRef ds:uri="5556b5e5-3657-4828-a237-b3e6bdf0adac"/>
    <ds:schemaRef ds:uri="http://purl.org/dc/elements/1.1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7911591c-f95c-404d-8b7e-58fd5393f2bf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54AC679-0459-414C-BB46-2641F9F03F2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Roehampton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Gupta</dc:creator>
  <cp:lastModifiedBy>Dumebi Konwea</cp:lastModifiedBy>
  <cp:revision>2</cp:revision>
  <dcterms:created xsi:type="dcterms:W3CDTF">2022-12-06T22:32:33Z</dcterms:created>
  <dcterms:modified xsi:type="dcterms:W3CDTF">2025-07-08T12:29:15Z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0x01010002C0B405D6C46649A2EF5346439DCC1E</vt:lpwstr>
  </property>
</Properties>
</file>