
<file path=[Content_Types].xml><?xml version="1.0" encoding="utf-8"?>
<Types xmlns="http://schemas.openxmlformats.org/package/2006/content-types">
  <Default Extension="emf" ContentType="image/x-emf"/>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sldIdLst>
    <p:sldId id="362" r:id="rId2"/>
    <p:sldId id="328" r:id="rId3"/>
    <p:sldId id="329" r:id="rId4"/>
    <p:sldId id="330" r:id="rId5"/>
    <p:sldId id="331" r:id="rId6"/>
    <p:sldId id="332" r:id="rId7"/>
    <p:sldId id="333" r:id="rId8"/>
    <p:sldId id="334" r:id="rId9"/>
    <p:sldId id="335" r:id="rId10"/>
    <p:sldId id="336" r:id="rId11"/>
    <p:sldId id="337" r:id="rId12"/>
    <p:sldId id="338" r:id="rId13"/>
    <p:sldId id="339" r:id="rId14"/>
    <p:sldId id="340" r:id="rId15"/>
    <p:sldId id="341" r:id="rId16"/>
    <p:sldId id="342" r:id="rId17"/>
    <p:sldId id="343" r:id="rId18"/>
    <p:sldId id="344" r:id="rId19"/>
    <p:sldId id="345" r:id="rId20"/>
    <p:sldId id="346" r:id="rId21"/>
    <p:sldId id="347" r:id="rId22"/>
    <p:sldId id="348" r:id="rId23"/>
    <p:sldId id="349" r:id="rId24"/>
    <p:sldId id="350" r:id="rId25"/>
    <p:sldId id="351" r:id="rId26"/>
    <p:sldId id="352" r:id="rId27"/>
    <p:sldId id="353" r:id="rId28"/>
    <p:sldId id="354" r:id="rId29"/>
    <p:sldId id="355" r:id="rId30"/>
    <p:sldId id="356" r:id="rId31"/>
    <p:sldId id="357" r:id="rId32"/>
    <p:sldId id="358" r:id="rId33"/>
    <p:sldId id="359" r:id="rId34"/>
    <p:sldId id="360" r:id="rId35"/>
    <p:sldId id="361" r:id="rId36"/>
  </p:sldIdLst>
  <p:sldSz cx="9144000" cy="6858000" type="screen4x3"/>
  <p:notesSz cx="6858000" cy="9144000"/>
  <p:custDataLst>
    <p:tags r:id="rId38"/>
  </p:custDataLst>
  <p:defaultTextStyle>
    <a:defPPr>
      <a:defRPr lang="en-US"/>
    </a:defPPr>
    <a:lvl1pPr algn="l" rtl="0" fontAlgn="base">
      <a:spcBef>
        <a:spcPct val="0"/>
      </a:spcBef>
      <a:spcAft>
        <a:spcPct val="0"/>
      </a:spcAft>
      <a:defRPr kern="1200">
        <a:solidFill>
          <a:schemeClr val="tx1"/>
        </a:solidFill>
        <a:latin typeface="Arial" charset="0"/>
        <a:ea typeface="ヒラギノ角ゴ Pro W3"/>
        <a:cs typeface="ヒラギノ角ゴ Pro W3"/>
      </a:defRPr>
    </a:lvl1pPr>
    <a:lvl2pPr marL="457200" algn="l" rtl="0" fontAlgn="base">
      <a:spcBef>
        <a:spcPct val="0"/>
      </a:spcBef>
      <a:spcAft>
        <a:spcPct val="0"/>
      </a:spcAft>
      <a:defRPr kern="1200">
        <a:solidFill>
          <a:schemeClr val="tx1"/>
        </a:solidFill>
        <a:latin typeface="Arial" charset="0"/>
        <a:ea typeface="ヒラギノ角ゴ Pro W3"/>
        <a:cs typeface="ヒラギノ角ゴ Pro W3"/>
      </a:defRPr>
    </a:lvl2pPr>
    <a:lvl3pPr marL="914400" algn="l" rtl="0" fontAlgn="base">
      <a:spcBef>
        <a:spcPct val="0"/>
      </a:spcBef>
      <a:spcAft>
        <a:spcPct val="0"/>
      </a:spcAft>
      <a:defRPr kern="1200">
        <a:solidFill>
          <a:schemeClr val="tx1"/>
        </a:solidFill>
        <a:latin typeface="Arial" charset="0"/>
        <a:ea typeface="ヒラギノ角ゴ Pro W3"/>
        <a:cs typeface="ヒラギノ角ゴ Pro W3"/>
      </a:defRPr>
    </a:lvl3pPr>
    <a:lvl4pPr marL="1371600" algn="l" rtl="0" fontAlgn="base">
      <a:spcBef>
        <a:spcPct val="0"/>
      </a:spcBef>
      <a:spcAft>
        <a:spcPct val="0"/>
      </a:spcAft>
      <a:defRPr kern="1200">
        <a:solidFill>
          <a:schemeClr val="tx1"/>
        </a:solidFill>
        <a:latin typeface="Arial" charset="0"/>
        <a:ea typeface="ヒラギノ角ゴ Pro W3"/>
        <a:cs typeface="ヒラギノ角ゴ Pro W3"/>
      </a:defRPr>
    </a:lvl4pPr>
    <a:lvl5pPr marL="1828800" algn="l" rtl="0" fontAlgn="base">
      <a:spcBef>
        <a:spcPct val="0"/>
      </a:spcBef>
      <a:spcAft>
        <a:spcPct val="0"/>
      </a:spcAft>
      <a:defRPr kern="1200">
        <a:solidFill>
          <a:schemeClr val="tx1"/>
        </a:solidFill>
        <a:latin typeface="Arial" charset="0"/>
        <a:ea typeface="ヒラギノ角ゴ Pro W3"/>
        <a:cs typeface="ヒラギノ角ゴ Pro W3"/>
      </a:defRPr>
    </a:lvl5pPr>
    <a:lvl6pPr marL="2286000" algn="l" defTabSz="914400" rtl="0" eaLnBrk="1" latinLnBrk="0" hangingPunct="1">
      <a:defRPr kern="1200">
        <a:solidFill>
          <a:schemeClr val="tx1"/>
        </a:solidFill>
        <a:latin typeface="Arial" charset="0"/>
        <a:ea typeface="ヒラギノ角ゴ Pro W3"/>
        <a:cs typeface="ヒラギノ角ゴ Pro W3"/>
      </a:defRPr>
    </a:lvl6pPr>
    <a:lvl7pPr marL="2743200" algn="l" defTabSz="914400" rtl="0" eaLnBrk="1" latinLnBrk="0" hangingPunct="1">
      <a:defRPr kern="1200">
        <a:solidFill>
          <a:schemeClr val="tx1"/>
        </a:solidFill>
        <a:latin typeface="Arial" charset="0"/>
        <a:ea typeface="ヒラギノ角ゴ Pro W3"/>
        <a:cs typeface="ヒラギノ角ゴ Pro W3"/>
      </a:defRPr>
    </a:lvl7pPr>
    <a:lvl8pPr marL="3200400" algn="l" defTabSz="914400" rtl="0" eaLnBrk="1" latinLnBrk="0" hangingPunct="1">
      <a:defRPr kern="1200">
        <a:solidFill>
          <a:schemeClr val="tx1"/>
        </a:solidFill>
        <a:latin typeface="Arial" charset="0"/>
        <a:ea typeface="ヒラギノ角ゴ Pro W3"/>
        <a:cs typeface="ヒラギノ角ゴ Pro W3"/>
      </a:defRPr>
    </a:lvl8pPr>
    <a:lvl9pPr marL="3657600" algn="l" defTabSz="914400" rtl="0" eaLnBrk="1" latinLnBrk="0" hangingPunct="1">
      <a:defRPr kern="1200">
        <a:solidFill>
          <a:schemeClr val="tx1"/>
        </a:solidFill>
        <a:latin typeface="Arial" charset="0"/>
        <a:ea typeface="ヒラギノ角ゴ Pro W3"/>
        <a:cs typeface="ヒラギノ角ゴ Pro W3"/>
      </a:defRPr>
    </a:lvl9pPr>
  </p:defaultTextStyle>
  <p:extLst>
    <p:ext uri="{EFAFB233-063F-42B5-8137-9DF3F51BA10A}">
      <p15:sldGuideLst xmlns:p15="http://schemas.microsoft.com/office/powerpoint/2012/main">
        <p15:guide id="1" orient="horz" pos="2160">
          <p15:clr>
            <a:srgbClr val="A4A3A4"/>
          </p15:clr>
        </p15:guide>
        <p15:guide id="2" orient="horz" pos="1392">
          <p15:clr>
            <a:srgbClr val="A4A3A4"/>
          </p15:clr>
        </p15:guide>
        <p15:guide id="3" orient="horz" pos="438">
          <p15:clr>
            <a:srgbClr val="A4A3A4"/>
          </p15:clr>
        </p15:guide>
        <p15:guide id="4" orient="horz" pos="786">
          <p15:clr>
            <a:srgbClr val="A4A3A4"/>
          </p15:clr>
        </p15:guide>
        <p15:guide id="5" orient="horz" pos="1008">
          <p15:clr>
            <a:srgbClr val="A4A3A4"/>
          </p15:clr>
        </p15:guide>
        <p15:guide id="6" orient="horz">
          <p15:clr>
            <a:srgbClr val="A4A3A4"/>
          </p15:clr>
        </p15:guide>
        <p15:guide id="7" pos="628">
          <p15:clr>
            <a:srgbClr val="A4A3A4"/>
          </p15:clr>
        </p15:guide>
        <p15:guide id="8" pos="856">
          <p15:clr>
            <a:srgbClr val="A4A3A4"/>
          </p15:clr>
        </p15:guide>
        <p15:guide id="9" pos="1032">
          <p15:clr>
            <a:srgbClr val="A4A3A4"/>
          </p15:clr>
        </p15:guide>
        <p15:guide id="10" pos="1225">
          <p15:clr>
            <a:srgbClr val="A4A3A4"/>
          </p15:clr>
        </p15:guide>
        <p15:guide id="11">
          <p15:clr>
            <a:srgbClr val="A4A3A4"/>
          </p15:clr>
        </p15:guide>
        <p15:guide id="1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raveenkumar, RS" initials="PR" lastIdx="1" clrIdx="0"/>
  <p:cmAuthor id="1" name="Dlf-lw" initials="D"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FF0000"/>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80" y="36"/>
      </p:cViewPr>
      <p:guideLst>
        <p:guide orient="horz" pos="2160"/>
        <p:guide orient="horz" pos="1392"/>
        <p:guide orient="horz" pos="438"/>
        <p:guide orient="horz" pos="786"/>
        <p:guide orient="horz" pos="1008"/>
        <p:guide orient="horz"/>
        <p:guide pos="628"/>
        <p:guide pos="856"/>
        <p:guide pos="1032"/>
        <p:guide pos="1225"/>
        <p:guide/>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notesViewPr>
    <p:cSldViewPr>
      <p:cViewPr>
        <p:scale>
          <a:sx n="90" d="100"/>
          <a:sy n="90" d="100"/>
        </p:scale>
        <p:origin x="-1098" y="13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4DB160-7BC1-4260-A213-7B7F2B0EDE89}" type="doc">
      <dgm:prSet loTypeId="urn:microsoft.com/office/officeart/2005/8/layout/hList1" loCatId="list" qsTypeId="urn:microsoft.com/office/officeart/2005/8/quickstyle/simple1#24" qsCatId="simple" csTypeId="urn:microsoft.com/office/officeart/2005/8/colors/accent1_2#3" csCatId="accent1" phldr="1"/>
      <dgm:spPr/>
      <dgm:t>
        <a:bodyPr/>
        <a:lstStyle/>
        <a:p>
          <a:endParaRPr lang="en-US"/>
        </a:p>
      </dgm:t>
    </dgm:pt>
    <dgm:pt modelId="{D196F82C-8055-45E6-9299-86006D5B0772}">
      <dgm:prSet/>
      <dgm:spPr/>
      <dgm:t>
        <a:bodyPr/>
        <a:lstStyle/>
        <a:p>
          <a:pPr rtl="0"/>
          <a:r>
            <a:rPr lang="en-US" b="1" dirty="0"/>
            <a:t>Competitor’s objectives</a:t>
          </a:r>
        </a:p>
      </dgm:t>
    </dgm:pt>
    <dgm:pt modelId="{CEA28B8F-F7D8-49EA-B0B7-AB9C8EC940F7}" type="parTrans" cxnId="{A303E28E-FA42-4BB0-BCD5-1DCA741F03C0}">
      <dgm:prSet/>
      <dgm:spPr/>
      <dgm:t>
        <a:bodyPr/>
        <a:lstStyle/>
        <a:p>
          <a:endParaRPr lang="en-US" b="1"/>
        </a:p>
      </dgm:t>
    </dgm:pt>
    <dgm:pt modelId="{CA09E525-28A9-4FAD-8B09-2A6E3466A484}" type="sibTrans" cxnId="{A303E28E-FA42-4BB0-BCD5-1DCA741F03C0}">
      <dgm:prSet/>
      <dgm:spPr/>
      <dgm:t>
        <a:bodyPr/>
        <a:lstStyle/>
        <a:p>
          <a:endParaRPr lang="en-US" b="1"/>
        </a:p>
      </dgm:t>
    </dgm:pt>
    <dgm:pt modelId="{70A9A2F6-D3CA-477C-B0D9-1228B3334562}">
      <dgm:prSet/>
      <dgm:spPr/>
      <dgm:t>
        <a:bodyPr/>
        <a:lstStyle/>
        <a:p>
          <a:pPr rtl="0"/>
          <a:r>
            <a:rPr lang="en-US" b="1" dirty="0"/>
            <a:t>Competitor’s strategies</a:t>
          </a:r>
        </a:p>
      </dgm:t>
    </dgm:pt>
    <dgm:pt modelId="{FD4384F2-A589-4BCF-937D-76F4DBAC9499}" type="parTrans" cxnId="{9E5628D5-106C-4E66-AC1B-1490EC541950}">
      <dgm:prSet/>
      <dgm:spPr/>
      <dgm:t>
        <a:bodyPr/>
        <a:lstStyle/>
        <a:p>
          <a:endParaRPr lang="en-US" b="1"/>
        </a:p>
      </dgm:t>
    </dgm:pt>
    <dgm:pt modelId="{09966F58-7F82-4A06-BB99-D8894D2942FB}" type="sibTrans" cxnId="{9E5628D5-106C-4E66-AC1B-1490EC541950}">
      <dgm:prSet/>
      <dgm:spPr/>
      <dgm:t>
        <a:bodyPr/>
        <a:lstStyle/>
        <a:p>
          <a:endParaRPr lang="en-US" b="1"/>
        </a:p>
      </dgm:t>
    </dgm:pt>
    <dgm:pt modelId="{081B75A0-2884-4C18-8E29-156CB89AA8A4}">
      <dgm:prSet/>
      <dgm:spPr/>
      <dgm:t>
        <a:bodyPr/>
        <a:lstStyle/>
        <a:p>
          <a:pPr rtl="0"/>
          <a:r>
            <a:rPr lang="en-US" b="1" dirty="0"/>
            <a:t>Profitability</a:t>
          </a:r>
        </a:p>
      </dgm:t>
    </dgm:pt>
    <dgm:pt modelId="{59B274FF-9D10-4BE9-8CEF-FD549B334A02}" type="parTrans" cxnId="{511BF3DE-4E46-4AC0-B534-D37B9FD6DF20}">
      <dgm:prSet/>
      <dgm:spPr/>
      <dgm:t>
        <a:bodyPr/>
        <a:lstStyle/>
        <a:p>
          <a:endParaRPr lang="en-US" b="1"/>
        </a:p>
      </dgm:t>
    </dgm:pt>
    <dgm:pt modelId="{48167F4A-CDC3-45C7-873B-D90FC7C4DA79}" type="sibTrans" cxnId="{511BF3DE-4E46-4AC0-B534-D37B9FD6DF20}">
      <dgm:prSet/>
      <dgm:spPr/>
      <dgm:t>
        <a:bodyPr/>
        <a:lstStyle/>
        <a:p>
          <a:endParaRPr lang="en-US" b="1"/>
        </a:p>
      </dgm:t>
    </dgm:pt>
    <dgm:pt modelId="{98D978E9-2CDC-496E-9CE0-C9D1E7DE0E4B}">
      <dgm:prSet/>
      <dgm:spPr/>
      <dgm:t>
        <a:bodyPr/>
        <a:lstStyle/>
        <a:p>
          <a:r>
            <a:rPr lang="en-US" b="1" dirty="0"/>
            <a:t>Market share growth</a:t>
          </a:r>
        </a:p>
      </dgm:t>
    </dgm:pt>
    <dgm:pt modelId="{6DF8A343-30C7-43C3-B331-F795AF97B0D6}" type="parTrans" cxnId="{9E01987E-61D8-4CF7-A559-C42061921087}">
      <dgm:prSet/>
      <dgm:spPr/>
      <dgm:t>
        <a:bodyPr/>
        <a:lstStyle/>
        <a:p>
          <a:endParaRPr lang="en-US" b="1"/>
        </a:p>
      </dgm:t>
    </dgm:pt>
    <dgm:pt modelId="{2230C24B-FB51-4DA1-B069-FA1DACFBE3B5}" type="sibTrans" cxnId="{9E01987E-61D8-4CF7-A559-C42061921087}">
      <dgm:prSet/>
      <dgm:spPr/>
      <dgm:t>
        <a:bodyPr/>
        <a:lstStyle/>
        <a:p>
          <a:endParaRPr lang="en-US" b="1"/>
        </a:p>
      </dgm:t>
    </dgm:pt>
    <dgm:pt modelId="{3A49733D-83A0-4A48-82C1-42A690419BFB}">
      <dgm:prSet/>
      <dgm:spPr/>
      <dgm:t>
        <a:bodyPr/>
        <a:lstStyle/>
        <a:p>
          <a:r>
            <a:rPr lang="en-US" b="1" dirty="0"/>
            <a:t>Cash flow</a:t>
          </a:r>
        </a:p>
      </dgm:t>
    </dgm:pt>
    <dgm:pt modelId="{AD22D918-E00B-46D7-9EA0-2E31F76788CF}" type="parTrans" cxnId="{80DE5604-968D-4C8A-AEDB-43FF07991276}">
      <dgm:prSet/>
      <dgm:spPr/>
      <dgm:t>
        <a:bodyPr/>
        <a:lstStyle/>
        <a:p>
          <a:endParaRPr lang="en-US" b="1"/>
        </a:p>
      </dgm:t>
    </dgm:pt>
    <dgm:pt modelId="{0684C427-E97C-4589-A19B-4FE1B20AF84D}" type="sibTrans" cxnId="{80DE5604-968D-4C8A-AEDB-43FF07991276}">
      <dgm:prSet/>
      <dgm:spPr/>
      <dgm:t>
        <a:bodyPr/>
        <a:lstStyle/>
        <a:p>
          <a:endParaRPr lang="en-US" b="1"/>
        </a:p>
      </dgm:t>
    </dgm:pt>
    <dgm:pt modelId="{CC8C0958-587B-4E0D-83E7-3A4526B31192}">
      <dgm:prSet/>
      <dgm:spPr/>
      <dgm:t>
        <a:bodyPr/>
        <a:lstStyle/>
        <a:p>
          <a:r>
            <a:rPr lang="en-US" b="1" dirty="0"/>
            <a:t>Technological leadership</a:t>
          </a:r>
        </a:p>
      </dgm:t>
    </dgm:pt>
    <dgm:pt modelId="{5839641F-022F-4589-84A9-1C2187A6FB7A}" type="parTrans" cxnId="{985655E8-73A0-4CA5-9DA8-22E262A4966E}">
      <dgm:prSet/>
      <dgm:spPr/>
      <dgm:t>
        <a:bodyPr/>
        <a:lstStyle/>
        <a:p>
          <a:endParaRPr lang="en-US" b="1"/>
        </a:p>
      </dgm:t>
    </dgm:pt>
    <dgm:pt modelId="{69908240-22FE-46DD-9D2D-7A2399879B88}" type="sibTrans" cxnId="{985655E8-73A0-4CA5-9DA8-22E262A4966E}">
      <dgm:prSet/>
      <dgm:spPr/>
      <dgm:t>
        <a:bodyPr/>
        <a:lstStyle/>
        <a:p>
          <a:endParaRPr lang="en-US" b="1"/>
        </a:p>
      </dgm:t>
    </dgm:pt>
    <dgm:pt modelId="{F2151C48-43F8-45A7-8E89-580AEFBC1F42}">
      <dgm:prSet/>
      <dgm:spPr/>
      <dgm:t>
        <a:bodyPr/>
        <a:lstStyle/>
        <a:p>
          <a:r>
            <a:rPr lang="en-US" b="1" dirty="0"/>
            <a:t>Service leadership</a:t>
          </a:r>
        </a:p>
      </dgm:t>
    </dgm:pt>
    <dgm:pt modelId="{FFA03184-6F3D-4EF7-8A18-6786BD074011}" type="parTrans" cxnId="{0673B7C7-4C11-4F9E-B910-A14E9744A62F}">
      <dgm:prSet/>
      <dgm:spPr/>
      <dgm:t>
        <a:bodyPr/>
        <a:lstStyle/>
        <a:p>
          <a:endParaRPr lang="en-US" b="1"/>
        </a:p>
      </dgm:t>
    </dgm:pt>
    <dgm:pt modelId="{A62C22E7-DDFF-4503-A284-43685ABC5ABE}" type="sibTrans" cxnId="{0673B7C7-4C11-4F9E-B910-A14E9744A62F}">
      <dgm:prSet/>
      <dgm:spPr/>
      <dgm:t>
        <a:bodyPr/>
        <a:lstStyle/>
        <a:p>
          <a:endParaRPr lang="en-US" b="1"/>
        </a:p>
      </dgm:t>
    </dgm:pt>
    <dgm:pt modelId="{480F304E-5467-4A50-B55E-AFC137198619}">
      <dgm:prSet/>
      <dgm:spPr/>
      <dgm:t>
        <a:bodyPr/>
        <a:lstStyle/>
        <a:p>
          <a:pPr rtl="0"/>
          <a:r>
            <a:rPr lang="en-US" b="1" dirty="0"/>
            <a:t>Strategic group offers the strongest competition</a:t>
          </a:r>
        </a:p>
      </dgm:t>
    </dgm:pt>
    <dgm:pt modelId="{D33C2CC6-D96E-4854-84FB-5D11EB10A375}" type="parTrans" cxnId="{A5D4BA84-424B-4993-9827-1CFA7FED4A07}">
      <dgm:prSet/>
      <dgm:spPr/>
      <dgm:t>
        <a:bodyPr/>
        <a:lstStyle/>
        <a:p>
          <a:endParaRPr lang="en-US" b="1"/>
        </a:p>
      </dgm:t>
    </dgm:pt>
    <dgm:pt modelId="{40B7D0A7-DA66-4EC6-BE73-B22F5F1BC8D4}" type="sibTrans" cxnId="{A5D4BA84-424B-4993-9827-1CFA7FED4A07}">
      <dgm:prSet/>
      <dgm:spPr/>
      <dgm:t>
        <a:bodyPr/>
        <a:lstStyle/>
        <a:p>
          <a:endParaRPr lang="en-US" b="1"/>
        </a:p>
      </dgm:t>
    </dgm:pt>
    <dgm:pt modelId="{2AD37DA9-A0C8-464C-A575-D17C9D236BC4}" type="pres">
      <dgm:prSet presAssocID="{984DB160-7BC1-4260-A213-7B7F2B0EDE89}" presName="Name0" presStyleCnt="0">
        <dgm:presLayoutVars>
          <dgm:dir/>
          <dgm:animLvl val="lvl"/>
          <dgm:resizeHandles val="exact"/>
        </dgm:presLayoutVars>
      </dgm:prSet>
      <dgm:spPr/>
    </dgm:pt>
    <dgm:pt modelId="{02B46652-E828-47B9-AA92-4B28AF8C1692}" type="pres">
      <dgm:prSet presAssocID="{D196F82C-8055-45E6-9299-86006D5B0772}" presName="composite" presStyleCnt="0"/>
      <dgm:spPr/>
    </dgm:pt>
    <dgm:pt modelId="{EDEF3024-FD1F-4F93-98C3-080C8A0FC819}" type="pres">
      <dgm:prSet presAssocID="{D196F82C-8055-45E6-9299-86006D5B0772}" presName="parTx" presStyleLbl="alignNode1" presStyleIdx="0" presStyleCnt="2">
        <dgm:presLayoutVars>
          <dgm:chMax val="0"/>
          <dgm:chPref val="0"/>
          <dgm:bulletEnabled val="1"/>
        </dgm:presLayoutVars>
      </dgm:prSet>
      <dgm:spPr/>
    </dgm:pt>
    <dgm:pt modelId="{F41FD565-0DD5-41FA-BF8D-078A18C8DF09}" type="pres">
      <dgm:prSet presAssocID="{D196F82C-8055-45E6-9299-86006D5B0772}" presName="desTx" presStyleLbl="alignAccFollowNode1" presStyleIdx="0" presStyleCnt="2">
        <dgm:presLayoutVars>
          <dgm:bulletEnabled val="1"/>
        </dgm:presLayoutVars>
      </dgm:prSet>
      <dgm:spPr/>
    </dgm:pt>
    <dgm:pt modelId="{5CB950B7-F30E-42E5-8603-ABF8D5B97691}" type="pres">
      <dgm:prSet presAssocID="{CA09E525-28A9-4FAD-8B09-2A6E3466A484}" presName="space" presStyleCnt="0"/>
      <dgm:spPr/>
    </dgm:pt>
    <dgm:pt modelId="{2EE5A2D5-E8FF-4407-9EC6-3712A0345E7C}" type="pres">
      <dgm:prSet presAssocID="{70A9A2F6-D3CA-477C-B0D9-1228B3334562}" presName="composite" presStyleCnt="0"/>
      <dgm:spPr/>
    </dgm:pt>
    <dgm:pt modelId="{3F0DC552-8A16-4406-AA07-03FDF41A881E}" type="pres">
      <dgm:prSet presAssocID="{70A9A2F6-D3CA-477C-B0D9-1228B3334562}" presName="parTx" presStyleLbl="alignNode1" presStyleIdx="1" presStyleCnt="2">
        <dgm:presLayoutVars>
          <dgm:chMax val="0"/>
          <dgm:chPref val="0"/>
          <dgm:bulletEnabled val="1"/>
        </dgm:presLayoutVars>
      </dgm:prSet>
      <dgm:spPr/>
    </dgm:pt>
    <dgm:pt modelId="{4D0CACE4-48E1-4E94-8B70-22DA767CB36A}" type="pres">
      <dgm:prSet presAssocID="{70A9A2F6-D3CA-477C-B0D9-1228B3334562}" presName="desTx" presStyleLbl="alignAccFollowNode1" presStyleIdx="1" presStyleCnt="2">
        <dgm:presLayoutVars>
          <dgm:bulletEnabled val="1"/>
        </dgm:presLayoutVars>
      </dgm:prSet>
      <dgm:spPr/>
    </dgm:pt>
  </dgm:ptLst>
  <dgm:cxnLst>
    <dgm:cxn modelId="{80DE5604-968D-4C8A-AEDB-43FF07991276}" srcId="{D196F82C-8055-45E6-9299-86006D5B0772}" destId="{3A49733D-83A0-4A48-82C1-42A690419BFB}" srcOrd="2" destOrd="0" parTransId="{AD22D918-E00B-46D7-9EA0-2E31F76788CF}" sibTransId="{0684C427-E97C-4589-A19B-4FE1B20AF84D}"/>
    <dgm:cxn modelId="{2155B711-932B-48A4-8919-D562EB365B41}" type="presOf" srcId="{CC8C0958-587B-4E0D-83E7-3A4526B31192}" destId="{F41FD565-0DD5-41FA-BF8D-078A18C8DF09}" srcOrd="0" destOrd="3" presId="urn:microsoft.com/office/officeart/2005/8/layout/hList1"/>
    <dgm:cxn modelId="{24C24F24-93A1-4AC1-A0D5-E918FC9C2ED1}" type="presOf" srcId="{480F304E-5467-4A50-B55E-AFC137198619}" destId="{4D0CACE4-48E1-4E94-8B70-22DA767CB36A}" srcOrd="0" destOrd="0" presId="urn:microsoft.com/office/officeart/2005/8/layout/hList1"/>
    <dgm:cxn modelId="{3584742E-82CF-45AB-B8E1-F9AFAB948BA7}" type="presOf" srcId="{984DB160-7BC1-4260-A213-7B7F2B0EDE89}" destId="{2AD37DA9-A0C8-464C-A575-D17C9D236BC4}" srcOrd="0" destOrd="0" presId="urn:microsoft.com/office/officeart/2005/8/layout/hList1"/>
    <dgm:cxn modelId="{7E29A732-B016-4F6B-A0A9-3CBC93FF1FE6}" type="presOf" srcId="{98D978E9-2CDC-496E-9CE0-C9D1E7DE0E4B}" destId="{F41FD565-0DD5-41FA-BF8D-078A18C8DF09}" srcOrd="0" destOrd="1" presId="urn:microsoft.com/office/officeart/2005/8/layout/hList1"/>
    <dgm:cxn modelId="{9E01987E-61D8-4CF7-A559-C42061921087}" srcId="{D196F82C-8055-45E6-9299-86006D5B0772}" destId="{98D978E9-2CDC-496E-9CE0-C9D1E7DE0E4B}" srcOrd="1" destOrd="0" parTransId="{6DF8A343-30C7-43C3-B331-F795AF97B0D6}" sibTransId="{2230C24B-FB51-4DA1-B069-FA1DACFBE3B5}"/>
    <dgm:cxn modelId="{A5D4BA84-424B-4993-9827-1CFA7FED4A07}" srcId="{70A9A2F6-D3CA-477C-B0D9-1228B3334562}" destId="{480F304E-5467-4A50-B55E-AFC137198619}" srcOrd="0" destOrd="0" parTransId="{D33C2CC6-D96E-4854-84FB-5D11EB10A375}" sibTransId="{40B7D0A7-DA66-4EC6-BE73-B22F5F1BC8D4}"/>
    <dgm:cxn modelId="{A303E28E-FA42-4BB0-BCD5-1DCA741F03C0}" srcId="{984DB160-7BC1-4260-A213-7B7F2B0EDE89}" destId="{D196F82C-8055-45E6-9299-86006D5B0772}" srcOrd="0" destOrd="0" parTransId="{CEA28B8F-F7D8-49EA-B0B7-AB9C8EC940F7}" sibTransId="{CA09E525-28A9-4FAD-8B09-2A6E3466A484}"/>
    <dgm:cxn modelId="{81B0EAA9-6653-455F-A87B-DED06FE4C523}" type="presOf" srcId="{F2151C48-43F8-45A7-8E89-580AEFBC1F42}" destId="{F41FD565-0DD5-41FA-BF8D-078A18C8DF09}" srcOrd="0" destOrd="4" presId="urn:microsoft.com/office/officeart/2005/8/layout/hList1"/>
    <dgm:cxn modelId="{0673B7C7-4C11-4F9E-B910-A14E9744A62F}" srcId="{D196F82C-8055-45E6-9299-86006D5B0772}" destId="{F2151C48-43F8-45A7-8E89-580AEFBC1F42}" srcOrd="4" destOrd="0" parTransId="{FFA03184-6F3D-4EF7-8A18-6786BD074011}" sibTransId="{A62C22E7-DDFF-4503-A284-43685ABC5ABE}"/>
    <dgm:cxn modelId="{9E5628D5-106C-4E66-AC1B-1490EC541950}" srcId="{984DB160-7BC1-4260-A213-7B7F2B0EDE89}" destId="{70A9A2F6-D3CA-477C-B0D9-1228B3334562}" srcOrd="1" destOrd="0" parTransId="{FD4384F2-A589-4BCF-937D-76F4DBAC9499}" sibTransId="{09966F58-7F82-4A06-BB99-D8894D2942FB}"/>
    <dgm:cxn modelId="{CD731EDC-4DFA-417B-9B1F-12E4E0CC9667}" type="presOf" srcId="{3A49733D-83A0-4A48-82C1-42A690419BFB}" destId="{F41FD565-0DD5-41FA-BF8D-078A18C8DF09}" srcOrd="0" destOrd="2" presId="urn:microsoft.com/office/officeart/2005/8/layout/hList1"/>
    <dgm:cxn modelId="{511BF3DE-4E46-4AC0-B534-D37B9FD6DF20}" srcId="{D196F82C-8055-45E6-9299-86006D5B0772}" destId="{081B75A0-2884-4C18-8E29-156CB89AA8A4}" srcOrd="0" destOrd="0" parTransId="{59B274FF-9D10-4BE9-8CEF-FD549B334A02}" sibTransId="{48167F4A-CDC3-45C7-873B-D90FC7C4DA79}"/>
    <dgm:cxn modelId="{FBB819E1-9F26-4B57-8011-1E3AC26097C3}" type="presOf" srcId="{70A9A2F6-D3CA-477C-B0D9-1228B3334562}" destId="{3F0DC552-8A16-4406-AA07-03FDF41A881E}" srcOrd="0" destOrd="0" presId="urn:microsoft.com/office/officeart/2005/8/layout/hList1"/>
    <dgm:cxn modelId="{985655E8-73A0-4CA5-9DA8-22E262A4966E}" srcId="{D196F82C-8055-45E6-9299-86006D5B0772}" destId="{CC8C0958-587B-4E0D-83E7-3A4526B31192}" srcOrd="3" destOrd="0" parTransId="{5839641F-022F-4589-84A9-1C2187A6FB7A}" sibTransId="{69908240-22FE-46DD-9D2D-7A2399879B88}"/>
    <dgm:cxn modelId="{E8DA50EF-D741-496B-BC9D-80BEDB1DF2BE}" type="presOf" srcId="{081B75A0-2884-4C18-8E29-156CB89AA8A4}" destId="{F41FD565-0DD5-41FA-BF8D-078A18C8DF09}" srcOrd="0" destOrd="0" presId="urn:microsoft.com/office/officeart/2005/8/layout/hList1"/>
    <dgm:cxn modelId="{55433DF8-7B91-4B3F-80B4-D13BF0FCB474}" type="presOf" srcId="{D196F82C-8055-45E6-9299-86006D5B0772}" destId="{EDEF3024-FD1F-4F93-98C3-080C8A0FC819}" srcOrd="0" destOrd="0" presId="urn:microsoft.com/office/officeart/2005/8/layout/hList1"/>
    <dgm:cxn modelId="{524C5DD9-9299-49B8-9817-826976F55D9D}" type="presParOf" srcId="{2AD37DA9-A0C8-464C-A575-D17C9D236BC4}" destId="{02B46652-E828-47B9-AA92-4B28AF8C1692}" srcOrd="0" destOrd="0" presId="urn:microsoft.com/office/officeart/2005/8/layout/hList1"/>
    <dgm:cxn modelId="{4E5FDA08-971B-4BE7-877C-EB948261AC71}" type="presParOf" srcId="{02B46652-E828-47B9-AA92-4B28AF8C1692}" destId="{EDEF3024-FD1F-4F93-98C3-080C8A0FC819}" srcOrd="0" destOrd="0" presId="urn:microsoft.com/office/officeart/2005/8/layout/hList1"/>
    <dgm:cxn modelId="{FA3CCD9C-7140-4310-AA99-135B535B6339}" type="presParOf" srcId="{02B46652-E828-47B9-AA92-4B28AF8C1692}" destId="{F41FD565-0DD5-41FA-BF8D-078A18C8DF09}" srcOrd="1" destOrd="0" presId="urn:microsoft.com/office/officeart/2005/8/layout/hList1"/>
    <dgm:cxn modelId="{78746170-9132-4395-9C30-BCD574B7AD88}" type="presParOf" srcId="{2AD37DA9-A0C8-464C-A575-D17C9D236BC4}" destId="{5CB950B7-F30E-42E5-8603-ABF8D5B97691}" srcOrd="1" destOrd="0" presId="urn:microsoft.com/office/officeart/2005/8/layout/hList1"/>
    <dgm:cxn modelId="{444A6019-D704-4A43-8768-30E218012FB3}" type="presParOf" srcId="{2AD37DA9-A0C8-464C-A575-D17C9D236BC4}" destId="{2EE5A2D5-E8FF-4407-9EC6-3712A0345E7C}" srcOrd="2" destOrd="0" presId="urn:microsoft.com/office/officeart/2005/8/layout/hList1"/>
    <dgm:cxn modelId="{5D03A716-BE26-4823-A78C-FEEFB113B20E}" type="presParOf" srcId="{2EE5A2D5-E8FF-4407-9EC6-3712A0345E7C}" destId="{3F0DC552-8A16-4406-AA07-03FDF41A881E}" srcOrd="0" destOrd="0" presId="urn:microsoft.com/office/officeart/2005/8/layout/hList1"/>
    <dgm:cxn modelId="{ED2FEB0E-693B-4BB2-8FB6-9CEE8A250940}" type="presParOf" srcId="{2EE5A2D5-E8FF-4407-9EC6-3712A0345E7C}" destId="{4D0CACE4-48E1-4E94-8B70-22DA767CB36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A75EA7-406C-4085-BABD-98B432E87FB1}" type="doc">
      <dgm:prSet loTypeId="urn:microsoft.com/office/officeart/2005/8/layout/hList1" loCatId="list" qsTypeId="urn:microsoft.com/office/officeart/2005/8/quickstyle/simple1#25" qsCatId="simple" csTypeId="urn:microsoft.com/office/officeart/2005/8/colors/accent1_2#4" csCatId="accent1" phldr="1"/>
      <dgm:spPr/>
      <dgm:t>
        <a:bodyPr/>
        <a:lstStyle/>
        <a:p>
          <a:endParaRPr lang="en-US"/>
        </a:p>
      </dgm:t>
    </dgm:pt>
    <dgm:pt modelId="{8E44771C-6093-4E67-AFFB-DE40267D0433}">
      <dgm:prSet/>
      <dgm:spPr/>
      <dgm:t>
        <a:bodyPr/>
        <a:lstStyle/>
        <a:p>
          <a:pPr rtl="0"/>
          <a:r>
            <a:rPr lang="en-US" b="1" dirty="0"/>
            <a:t>Competitor’s strengths and weaknesses</a:t>
          </a:r>
          <a:endParaRPr lang="en-US" dirty="0"/>
        </a:p>
      </dgm:t>
    </dgm:pt>
    <dgm:pt modelId="{D7B62EA1-8165-45EF-BE5D-D523C359698D}" type="parTrans" cxnId="{67F460A4-12D7-4FA1-A87F-74E19276D317}">
      <dgm:prSet/>
      <dgm:spPr/>
      <dgm:t>
        <a:bodyPr/>
        <a:lstStyle/>
        <a:p>
          <a:endParaRPr lang="en-US"/>
        </a:p>
      </dgm:t>
    </dgm:pt>
    <dgm:pt modelId="{6F257A99-BBCA-4360-BCEB-51EC413B43D7}" type="sibTrans" cxnId="{67F460A4-12D7-4FA1-A87F-74E19276D317}">
      <dgm:prSet/>
      <dgm:spPr/>
      <dgm:t>
        <a:bodyPr/>
        <a:lstStyle/>
        <a:p>
          <a:endParaRPr lang="en-US"/>
        </a:p>
      </dgm:t>
    </dgm:pt>
    <dgm:pt modelId="{BFF290D5-8FDA-409E-9B1C-61F71C7184A5}">
      <dgm:prSet/>
      <dgm:spPr/>
      <dgm:t>
        <a:bodyPr/>
        <a:lstStyle/>
        <a:p>
          <a:pPr rtl="0"/>
          <a:r>
            <a:rPr lang="en-US" b="1" dirty="0"/>
            <a:t>What can our competitors do?  </a:t>
          </a:r>
        </a:p>
      </dgm:t>
    </dgm:pt>
    <dgm:pt modelId="{A58D74A5-692E-47E0-9AF4-CE07B529F3BE}" type="parTrans" cxnId="{39A3A781-B335-43CD-B32F-33068B1DA598}">
      <dgm:prSet/>
      <dgm:spPr/>
      <dgm:t>
        <a:bodyPr/>
        <a:lstStyle/>
        <a:p>
          <a:endParaRPr lang="en-US"/>
        </a:p>
      </dgm:t>
    </dgm:pt>
    <dgm:pt modelId="{94211BA3-9DAA-4D94-9F26-1EA920584D61}" type="sibTrans" cxnId="{39A3A781-B335-43CD-B32F-33068B1DA598}">
      <dgm:prSet/>
      <dgm:spPr/>
      <dgm:t>
        <a:bodyPr/>
        <a:lstStyle/>
        <a:p>
          <a:endParaRPr lang="en-US"/>
        </a:p>
      </dgm:t>
    </dgm:pt>
    <dgm:pt modelId="{E6D35295-9163-4DFA-9FF8-B43B1AE2E547}">
      <dgm:prSet/>
      <dgm:spPr/>
      <dgm:t>
        <a:bodyPr/>
        <a:lstStyle/>
        <a:p>
          <a:pPr rtl="0"/>
          <a:r>
            <a:rPr lang="en-US" b="1" dirty="0"/>
            <a:t>Benchmarking</a:t>
          </a:r>
        </a:p>
      </dgm:t>
    </dgm:pt>
    <dgm:pt modelId="{47C66CB3-AED6-415B-9501-4821889DB465}" type="parTrans" cxnId="{52298731-DB3D-41C0-AA44-2DD8C3A1208B}">
      <dgm:prSet/>
      <dgm:spPr/>
      <dgm:t>
        <a:bodyPr/>
        <a:lstStyle/>
        <a:p>
          <a:endParaRPr lang="en-US"/>
        </a:p>
      </dgm:t>
    </dgm:pt>
    <dgm:pt modelId="{FE464412-A242-47E1-9729-B77CF6B676D0}" type="sibTrans" cxnId="{52298731-DB3D-41C0-AA44-2DD8C3A1208B}">
      <dgm:prSet/>
      <dgm:spPr/>
      <dgm:t>
        <a:bodyPr/>
        <a:lstStyle/>
        <a:p>
          <a:endParaRPr lang="en-US"/>
        </a:p>
      </dgm:t>
    </dgm:pt>
    <dgm:pt modelId="{B7888716-E568-49D7-A95C-9FFAD20DDC49}">
      <dgm:prSet/>
      <dgm:spPr/>
      <dgm:t>
        <a:bodyPr/>
        <a:lstStyle/>
        <a:p>
          <a:pPr rtl="0"/>
          <a:r>
            <a:rPr lang="en-US" b="1" dirty="0"/>
            <a:t>Estimating competitor’s reactions</a:t>
          </a:r>
        </a:p>
      </dgm:t>
    </dgm:pt>
    <dgm:pt modelId="{B7F3B0D2-B43C-4CC9-BA20-E64097356131}" type="parTrans" cxnId="{BA128B45-EA8A-4091-9995-4F3BCE1016E2}">
      <dgm:prSet/>
      <dgm:spPr/>
      <dgm:t>
        <a:bodyPr/>
        <a:lstStyle/>
        <a:p>
          <a:endParaRPr lang="en-US"/>
        </a:p>
      </dgm:t>
    </dgm:pt>
    <dgm:pt modelId="{30469255-AAAD-4B14-A650-03E4071AA9B9}" type="sibTrans" cxnId="{BA128B45-EA8A-4091-9995-4F3BCE1016E2}">
      <dgm:prSet/>
      <dgm:spPr/>
      <dgm:t>
        <a:bodyPr/>
        <a:lstStyle/>
        <a:p>
          <a:endParaRPr lang="en-US"/>
        </a:p>
      </dgm:t>
    </dgm:pt>
    <dgm:pt modelId="{744BFCF1-53B8-43F9-AAFF-BA75AD8141FC}">
      <dgm:prSet/>
      <dgm:spPr/>
      <dgm:t>
        <a:bodyPr/>
        <a:lstStyle/>
        <a:p>
          <a:pPr rtl="0"/>
          <a:r>
            <a:rPr lang="en-US" b="1" dirty="0"/>
            <a:t>What will our competitors do?</a:t>
          </a:r>
        </a:p>
      </dgm:t>
    </dgm:pt>
    <dgm:pt modelId="{C94E1AA7-531C-4C1E-B473-13E55223164F}" type="parTrans" cxnId="{5BDB668B-822F-457D-B79F-BD64066B240E}">
      <dgm:prSet/>
      <dgm:spPr/>
      <dgm:t>
        <a:bodyPr/>
        <a:lstStyle/>
        <a:p>
          <a:endParaRPr lang="en-US"/>
        </a:p>
      </dgm:t>
    </dgm:pt>
    <dgm:pt modelId="{0DB86CD0-7AB6-431E-AE62-E37C4336FC40}" type="sibTrans" cxnId="{5BDB668B-822F-457D-B79F-BD64066B240E}">
      <dgm:prSet/>
      <dgm:spPr/>
      <dgm:t>
        <a:bodyPr/>
        <a:lstStyle/>
        <a:p>
          <a:endParaRPr lang="en-US"/>
        </a:p>
      </dgm:t>
    </dgm:pt>
    <dgm:pt modelId="{6A4F8747-6BE3-4B4A-B26D-1998630A2271}" type="pres">
      <dgm:prSet presAssocID="{8EA75EA7-406C-4085-BABD-98B432E87FB1}" presName="Name0" presStyleCnt="0">
        <dgm:presLayoutVars>
          <dgm:dir/>
          <dgm:animLvl val="lvl"/>
          <dgm:resizeHandles val="exact"/>
        </dgm:presLayoutVars>
      </dgm:prSet>
      <dgm:spPr/>
    </dgm:pt>
    <dgm:pt modelId="{A4332BA9-C5FA-4185-A925-FCC52EF3BF17}" type="pres">
      <dgm:prSet presAssocID="{8E44771C-6093-4E67-AFFB-DE40267D0433}" presName="composite" presStyleCnt="0"/>
      <dgm:spPr/>
    </dgm:pt>
    <dgm:pt modelId="{3CED5223-2955-4DF4-9E2C-DBB2A02C5581}" type="pres">
      <dgm:prSet presAssocID="{8E44771C-6093-4E67-AFFB-DE40267D0433}" presName="parTx" presStyleLbl="alignNode1" presStyleIdx="0" presStyleCnt="2">
        <dgm:presLayoutVars>
          <dgm:chMax val="0"/>
          <dgm:chPref val="0"/>
          <dgm:bulletEnabled val="1"/>
        </dgm:presLayoutVars>
      </dgm:prSet>
      <dgm:spPr/>
    </dgm:pt>
    <dgm:pt modelId="{7AEF77EF-3ADC-4D62-8060-E9E11E6F7E71}" type="pres">
      <dgm:prSet presAssocID="{8E44771C-6093-4E67-AFFB-DE40267D0433}" presName="desTx" presStyleLbl="alignAccFollowNode1" presStyleIdx="0" presStyleCnt="2">
        <dgm:presLayoutVars>
          <dgm:bulletEnabled val="1"/>
        </dgm:presLayoutVars>
      </dgm:prSet>
      <dgm:spPr/>
    </dgm:pt>
    <dgm:pt modelId="{8CC33846-219F-497A-B419-FC9F39B1A109}" type="pres">
      <dgm:prSet presAssocID="{6F257A99-BBCA-4360-BCEB-51EC413B43D7}" presName="space" presStyleCnt="0"/>
      <dgm:spPr/>
    </dgm:pt>
    <dgm:pt modelId="{24E141A1-74EB-4163-B76E-162EDE78A839}" type="pres">
      <dgm:prSet presAssocID="{B7888716-E568-49D7-A95C-9FFAD20DDC49}" presName="composite" presStyleCnt="0"/>
      <dgm:spPr/>
    </dgm:pt>
    <dgm:pt modelId="{C56E51A0-25BF-4F8A-9C2D-ED5013ECA592}" type="pres">
      <dgm:prSet presAssocID="{B7888716-E568-49D7-A95C-9FFAD20DDC49}" presName="parTx" presStyleLbl="alignNode1" presStyleIdx="1" presStyleCnt="2">
        <dgm:presLayoutVars>
          <dgm:chMax val="0"/>
          <dgm:chPref val="0"/>
          <dgm:bulletEnabled val="1"/>
        </dgm:presLayoutVars>
      </dgm:prSet>
      <dgm:spPr/>
    </dgm:pt>
    <dgm:pt modelId="{CFFCD4AB-A6C4-4614-A25B-7A0EA0E09F1A}" type="pres">
      <dgm:prSet presAssocID="{B7888716-E568-49D7-A95C-9FFAD20DDC49}" presName="desTx" presStyleLbl="alignAccFollowNode1" presStyleIdx="1" presStyleCnt="2">
        <dgm:presLayoutVars>
          <dgm:bulletEnabled val="1"/>
        </dgm:presLayoutVars>
      </dgm:prSet>
      <dgm:spPr/>
    </dgm:pt>
  </dgm:ptLst>
  <dgm:cxnLst>
    <dgm:cxn modelId="{EFA3980A-833B-4DB2-8673-106D9F51E30F}" type="presOf" srcId="{744BFCF1-53B8-43F9-AAFF-BA75AD8141FC}" destId="{CFFCD4AB-A6C4-4614-A25B-7A0EA0E09F1A}" srcOrd="0" destOrd="0" presId="urn:microsoft.com/office/officeart/2005/8/layout/hList1"/>
    <dgm:cxn modelId="{3C91B014-5B2A-40AF-BBBF-8D3C521F6C5F}" type="presOf" srcId="{BFF290D5-8FDA-409E-9B1C-61F71C7184A5}" destId="{7AEF77EF-3ADC-4D62-8060-E9E11E6F7E71}" srcOrd="0" destOrd="0" presId="urn:microsoft.com/office/officeart/2005/8/layout/hList1"/>
    <dgm:cxn modelId="{FEED6E26-31C8-44E9-B027-7688B503E00E}" type="presOf" srcId="{8E44771C-6093-4E67-AFFB-DE40267D0433}" destId="{3CED5223-2955-4DF4-9E2C-DBB2A02C5581}" srcOrd="0" destOrd="0" presId="urn:microsoft.com/office/officeart/2005/8/layout/hList1"/>
    <dgm:cxn modelId="{52298731-DB3D-41C0-AA44-2DD8C3A1208B}" srcId="{8E44771C-6093-4E67-AFFB-DE40267D0433}" destId="{E6D35295-9163-4DFA-9FF8-B43B1AE2E547}" srcOrd="1" destOrd="0" parTransId="{47C66CB3-AED6-415B-9501-4821889DB465}" sibTransId="{FE464412-A242-47E1-9729-B77CF6B676D0}"/>
    <dgm:cxn modelId="{BA128B45-EA8A-4091-9995-4F3BCE1016E2}" srcId="{8EA75EA7-406C-4085-BABD-98B432E87FB1}" destId="{B7888716-E568-49D7-A95C-9FFAD20DDC49}" srcOrd="1" destOrd="0" parTransId="{B7F3B0D2-B43C-4CC9-BA20-E64097356131}" sibTransId="{30469255-AAAD-4B14-A650-03E4071AA9B9}"/>
    <dgm:cxn modelId="{A3CD504C-7A85-4969-A5DB-3461377B1990}" type="presOf" srcId="{B7888716-E568-49D7-A95C-9FFAD20DDC49}" destId="{C56E51A0-25BF-4F8A-9C2D-ED5013ECA592}" srcOrd="0" destOrd="0" presId="urn:microsoft.com/office/officeart/2005/8/layout/hList1"/>
    <dgm:cxn modelId="{61455351-084F-42F0-80DE-B367A4638E3B}" type="presOf" srcId="{8EA75EA7-406C-4085-BABD-98B432E87FB1}" destId="{6A4F8747-6BE3-4B4A-B26D-1998630A2271}" srcOrd="0" destOrd="0" presId="urn:microsoft.com/office/officeart/2005/8/layout/hList1"/>
    <dgm:cxn modelId="{39A3A781-B335-43CD-B32F-33068B1DA598}" srcId="{8E44771C-6093-4E67-AFFB-DE40267D0433}" destId="{BFF290D5-8FDA-409E-9B1C-61F71C7184A5}" srcOrd="0" destOrd="0" parTransId="{A58D74A5-692E-47E0-9AF4-CE07B529F3BE}" sibTransId="{94211BA3-9DAA-4D94-9F26-1EA920584D61}"/>
    <dgm:cxn modelId="{5BDB668B-822F-457D-B79F-BD64066B240E}" srcId="{B7888716-E568-49D7-A95C-9FFAD20DDC49}" destId="{744BFCF1-53B8-43F9-AAFF-BA75AD8141FC}" srcOrd="0" destOrd="0" parTransId="{C94E1AA7-531C-4C1E-B473-13E55223164F}" sibTransId="{0DB86CD0-7AB6-431E-AE62-E37C4336FC40}"/>
    <dgm:cxn modelId="{67F460A4-12D7-4FA1-A87F-74E19276D317}" srcId="{8EA75EA7-406C-4085-BABD-98B432E87FB1}" destId="{8E44771C-6093-4E67-AFFB-DE40267D0433}" srcOrd="0" destOrd="0" parTransId="{D7B62EA1-8165-45EF-BE5D-D523C359698D}" sibTransId="{6F257A99-BBCA-4360-BCEB-51EC413B43D7}"/>
    <dgm:cxn modelId="{562EC6BB-ABEA-4BAF-AE34-4E8834990264}" type="presOf" srcId="{E6D35295-9163-4DFA-9FF8-B43B1AE2E547}" destId="{7AEF77EF-3ADC-4D62-8060-E9E11E6F7E71}" srcOrd="0" destOrd="1" presId="urn:microsoft.com/office/officeart/2005/8/layout/hList1"/>
    <dgm:cxn modelId="{72EC632A-CCF6-4627-BE5B-42377FD5D93A}" type="presParOf" srcId="{6A4F8747-6BE3-4B4A-B26D-1998630A2271}" destId="{A4332BA9-C5FA-4185-A925-FCC52EF3BF17}" srcOrd="0" destOrd="0" presId="urn:microsoft.com/office/officeart/2005/8/layout/hList1"/>
    <dgm:cxn modelId="{3175FD76-E7EB-4D2F-A2FC-DC788E2B3496}" type="presParOf" srcId="{A4332BA9-C5FA-4185-A925-FCC52EF3BF17}" destId="{3CED5223-2955-4DF4-9E2C-DBB2A02C5581}" srcOrd="0" destOrd="0" presId="urn:microsoft.com/office/officeart/2005/8/layout/hList1"/>
    <dgm:cxn modelId="{F7197549-0D9F-4FD7-BA74-8850585654AC}" type="presParOf" srcId="{A4332BA9-C5FA-4185-A925-FCC52EF3BF17}" destId="{7AEF77EF-3ADC-4D62-8060-E9E11E6F7E71}" srcOrd="1" destOrd="0" presId="urn:microsoft.com/office/officeart/2005/8/layout/hList1"/>
    <dgm:cxn modelId="{8815D6B4-FEB2-45E6-BFE6-B2D24B74794F}" type="presParOf" srcId="{6A4F8747-6BE3-4B4A-B26D-1998630A2271}" destId="{8CC33846-219F-497A-B419-FC9F39B1A109}" srcOrd="1" destOrd="0" presId="urn:microsoft.com/office/officeart/2005/8/layout/hList1"/>
    <dgm:cxn modelId="{7E4F34E2-D85A-4A72-ADF0-08F2032A96D6}" type="presParOf" srcId="{6A4F8747-6BE3-4B4A-B26D-1998630A2271}" destId="{24E141A1-74EB-4163-B76E-162EDE78A839}" srcOrd="2" destOrd="0" presId="urn:microsoft.com/office/officeart/2005/8/layout/hList1"/>
    <dgm:cxn modelId="{3E94BE42-7007-41B7-8819-40D8A4B20215}" type="presParOf" srcId="{24E141A1-74EB-4163-B76E-162EDE78A839}" destId="{C56E51A0-25BF-4F8A-9C2D-ED5013ECA592}" srcOrd="0" destOrd="0" presId="urn:microsoft.com/office/officeart/2005/8/layout/hList1"/>
    <dgm:cxn modelId="{B38D4641-5112-4D9E-B764-6B4A02D38A2D}" type="presParOf" srcId="{24E141A1-74EB-4163-B76E-162EDE78A839}" destId="{CFFCD4AB-A6C4-4614-A25B-7A0EA0E09F1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F7ED49-A1F1-4854-9AF0-75E68A3F413E}" type="doc">
      <dgm:prSet loTypeId="urn:microsoft.com/office/officeart/2005/8/layout/default#1" loCatId="list" qsTypeId="urn:microsoft.com/office/officeart/2005/8/quickstyle/simple1#26" qsCatId="simple" csTypeId="urn:microsoft.com/office/officeart/2005/8/colors/colorful1#1" csCatId="colorful" phldr="1"/>
      <dgm:spPr/>
      <dgm:t>
        <a:bodyPr/>
        <a:lstStyle/>
        <a:p>
          <a:endParaRPr lang="en-US"/>
        </a:p>
      </dgm:t>
    </dgm:pt>
    <dgm:pt modelId="{9157B8E5-28AC-436C-883B-77C238ED6ACA}">
      <dgm:prSet phldrT="[Text]"/>
      <dgm:spPr/>
      <dgm:t>
        <a:bodyPr/>
        <a:lstStyle/>
        <a:p>
          <a:r>
            <a:rPr lang="en-US" dirty="0"/>
            <a:t>Overall cost leadership</a:t>
          </a:r>
        </a:p>
      </dgm:t>
    </dgm:pt>
    <dgm:pt modelId="{E3209A67-A253-48B7-A0C4-EB9747038923}" type="parTrans" cxnId="{25EB5AD6-87EF-42DD-9A91-30E48D151063}">
      <dgm:prSet/>
      <dgm:spPr/>
      <dgm:t>
        <a:bodyPr/>
        <a:lstStyle/>
        <a:p>
          <a:endParaRPr lang="en-US"/>
        </a:p>
      </dgm:t>
    </dgm:pt>
    <dgm:pt modelId="{341F0F86-449E-47D7-995E-000AF3CBCC65}" type="sibTrans" cxnId="{25EB5AD6-87EF-42DD-9A91-30E48D151063}">
      <dgm:prSet/>
      <dgm:spPr/>
      <dgm:t>
        <a:bodyPr/>
        <a:lstStyle/>
        <a:p>
          <a:endParaRPr lang="en-US"/>
        </a:p>
      </dgm:t>
    </dgm:pt>
    <dgm:pt modelId="{D8253275-D972-472D-A111-B3AD896F6B7A}">
      <dgm:prSet/>
      <dgm:spPr/>
      <dgm:t>
        <a:bodyPr/>
        <a:lstStyle/>
        <a:p>
          <a:r>
            <a:rPr lang="en-US" dirty="0"/>
            <a:t>Differentiation</a:t>
          </a:r>
        </a:p>
      </dgm:t>
    </dgm:pt>
    <dgm:pt modelId="{7D08C307-B5BD-4C51-9FD5-487FC4AE0414}" type="parTrans" cxnId="{C37D66E5-1BEA-4AC2-BE61-D0EEADA1DA41}">
      <dgm:prSet/>
      <dgm:spPr/>
      <dgm:t>
        <a:bodyPr/>
        <a:lstStyle/>
        <a:p>
          <a:endParaRPr lang="en-US"/>
        </a:p>
      </dgm:t>
    </dgm:pt>
    <dgm:pt modelId="{C6422029-7097-4A0C-8170-F4F2E3A4289F}" type="sibTrans" cxnId="{C37D66E5-1BEA-4AC2-BE61-D0EEADA1DA41}">
      <dgm:prSet/>
      <dgm:spPr/>
      <dgm:t>
        <a:bodyPr/>
        <a:lstStyle/>
        <a:p>
          <a:endParaRPr lang="en-US"/>
        </a:p>
      </dgm:t>
    </dgm:pt>
    <dgm:pt modelId="{A06267A3-1F39-4F34-9BA4-2C4F20D90ACF}">
      <dgm:prSet/>
      <dgm:spPr/>
      <dgm:t>
        <a:bodyPr/>
        <a:lstStyle/>
        <a:p>
          <a:r>
            <a:rPr lang="en-US" dirty="0"/>
            <a:t>Focus</a:t>
          </a:r>
        </a:p>
      </dgm:t>
    </dgm:pt>
    <dgm:pt modelId="{4F4816D4-7848-4FF5-802A-4C5C35B91068}" type="parTrans" cxnId="{240E1EEA-EADD-4C84-B303-27013E2D7FCD}">
      <dgm:prSet/>
      <dgm:spPr/>
      <dgm:t>
        <a:bodyPr/>
        <a:lstStyle/>
        <a:p>
          <a:endParaRPr lang="en-US"/>
        </a:p>
      </dgm:t>
    </dgm:pt>
    <dgm:pt modelId="{F666DD85-6F0B-4136-99E2-B458340837FF}" type="sibTrans" cxnId="{240E1EEA-EADD-4C84-B303-27013E2D7FCD}">
      <dgm:prSet/>
      <dgm:spPr/>
      <dgm:t>
        <a:bodyPr/>
        <a:lstStyle/>
        <a:p>
          <a:endParaRPr lang="en-US"/>
        </a:p>
      </dgm:t>
    </dgm:pt>
    <dgm:pt modelId="{A669A0BD-6163-460E-9E81-489E171BE42D}">
      <dgm:prSet/>
      <dgm:spPr/>
      <dgm:t>
        <a:bodyPr/>
        <a:lstStyle/>
        <a:p>
          <a:r>
            <a:rPr lang="en-US" dirty="0"/>
            <a:t>Middle-of-the-roaders</a:t>
          </a:r>
        </a:p>
      </dgm:t>
    </dgm:pt>
    <dgm:pt modelId="{8C901870-A5BE-4DFF-8459-D20074A5724B}" type="parTrans" cxnId="{E7CFB100-66DD-4CBF-9E26-AB1C4FDA0AA5}">
      <dgm:prSet/>
      <dgm:spPr/>
      <dgm:t>
        <a:bodyPr/>
        <a:lstStyle/>
        <a:p>
          <a:endParaRPr lang="en-US"/>
        </a:p>
      </dgm:t>
    </dgm:pt>
    <dgm:pt modelId="{7C3BBE7E-E752-4368-A339-08DE365FDE7B}" type="sibTrans" cxnId="{E7CFB100-66DD-4CBF-9E26-AB1C4FDA0AA5}">
      <dgm:prSet/>
      <dgm:spPr/>
      <dgm:t>
        <a:bodyPr/>
        <a:lstStyle/>
        <a:p>
          <a:endParaRPr lang="en-US"/>
        </a:p>
      </dgm:t>
    </dgm:pt>
    <dgm:pt modelId="{456EAFD1-645A-4D7F-89EC-C7055A6BD266}" type="pres">
      <dgm:prSet presAssocID="{65F7ED49-A1F1-4854-9AF0-75E68A3F413E}" presName="diagram" presStyleCnt="0">
        <dgm:presLayoutVars>
          <dgm:dir/>
          <dgm:resizeHandles val="exact"/>
        </dgm:presLayoutVars>
      </dgm:prSet>
      <dgm:spPr/>
    </dgm:pt>
    <dgm:pt modelId="{B5A6BF5A-8578-4959-A0C3-6D4D7A108880}" type="pres">
      <dgm:prSet presAssocID="{9157B8E5-28AC-436C-883B-77C238ED6ACA}" presName="node" presStyleLbl="node1" presStyleIdx="0" presStyleCnt="4">
        <dgm:presLayoutVars>
          <dgm:bulletEnabled val="1"/>
        </dgm:presLayoutVars>
      </dgm:prSet>
      <dgm:spPr/>
    </dgm:pt>
    <dgm:pt modelId="{1185FCF9-6D89-43E5-976D-D5E933941FFD}" type="pres">
      <dgm:prSet presAssocID="{341F0F86-449E-47D7-995E-000AF3CBCC65}" presName="sibTrans" presStyleCnt="0"/>
      <dgm:spPr/>
    </dgm:pt>
    <dgm:pt modelId="{DBEA49EC-2CCF-4766-9E12-73C8C757AF75}" type="pres">
      <dgm:prSet presAssocID="{D8253275-D972-472D-A111-B3AD896F6B7A}" presName="node" presStyleLbl="node1" presStyleIdx="1" presStyleCnt="4">
        <dgm:presLayoutVars>
          <dgm:bulletEnabled val="1"/>
        </dgm:presLayoutVars>
      </dgm:prSet>
      <dgm:spPr/>
    </dgm:pt>
    <dgm:pt modelId="{10CB59A9-AD76-4B40-94A0-C1BF7E72970D}" type="pres">
      <dgm:prSet presAssocID="{C6422029-7097-4A0C-8170-F4F2E3A4289F}" presName="sibTrans" presStyleCnt="0"/>
      <dgm:spPr/>
    </dgm:pt>
    <dgm:pt modelId="{F7593E33-8E9D-4A90-B2DE-8A8D74C921CD}" type="pres">
      <dgm:prSet presAssocID="{A06267A3-1F39-4F34-9BA4-2C4F20D90ACF}" presName="node" presStyleLbl="node1" presStyleIdx="2" presStyleCnt="4">
        <dgm:presLayoutVars>
          <dgm:bulletEnabled val="1"/>
        </dgm:presLayoutVars>
      </dgm:prSet>
      <dgm:spPr/>
    </dgm:pt>
    <dgm:pt modelId="{698A389A-EFE7-4B06-8BC9-8EA649CA50D3}" type="pres">
      <dgm:prSet presAssocID="{F666DD85-6F0B-4136-99E2-B458340837FF}" presName="sibTrans" presStyleCnt="0"/>
      <dgm:spPr/>
    </dgm:pt>
    <dgm:pt modelId="{C5C77944-2B64-4456-9136-400FDDBFC1B6}" type="pres">
      <dgm:prSet presAssocID="{A669A0BD-6163-460E-9E81-489E171BE42D}" presName="node" presStyleLbl="node1" presStyleIdx="3" presStyleCnt="4">
        <dgm:presLayoutVars>
          <dgm:bulletEnabled val="1"/>
        </dgm:presLayoutVars>
      </dgm:prSet>
      <dgm:spPr/>
    </dgm:pt>
  </dgm:ptLst>
  <dgm:cxnLst>
    <dgm:cxn modelId="{E7CFB100-66DD-4CBF-9E26-AB1C4FDA0AA5}" srcId="{65F7ED49-A1F1-4854-9AF0-75E68A3F413E}" destId="{A669A0BD-6163-460E-9E81-489E171BE42D}" srcOrd="3" destOrd="0" parTransId="{8C901870-A5BE-4DFF-8459-D20074A5724B}" sibTransId="{7C3BBE7E-E752-4368-A339-08DE365FDE7B}"/>
    <dgm:cxn modelId="{CD6D6510-9364-4292-8003-8FBAA8F1ED0A}" type="presOf" srcId="{A669A0BD-6163-460E-9E81-489E171BE42D}" destId="{C5C77944-2B64-4456-9136-400FDDBFC1B6}" srcOrd="0" destOrd="0" presId="urn:microsoft.com/office/officeart/2005/8/layout/default#1"/>
    <dgm:cxn modelId="{57426D1E-8DDF-4FAF-A59B-C8CC9D22F186}" type="presOf" srcId="{65F7ED49-A1F1-4854-9AF0-75E68A3F413E}" destId="{456EAFD1-645A-4D7F-89EC-C7055A6BD266}" srcOrd="0" destOrd="0" presId="urn:microsoft.com/office/officeart/2005/8/layout/default#1"/>
    <dgm:cxn modelId="{DE649F37-A0ED-4C0D-B8EE-62959827E0DC}" type="presOf" srcId="{9157B8E5-28AC-436C-883B-77C238ED6ACA}" destId="{B5A6BF5A-8578-4959-A0C3-6D4D7A108880}" srcOrd="0" destOrd="0" presId="urn:microsoft.com/office/officeart/2005/8/layout/default#1"/>
    <dgm:cxn modelId="{781611CC-6CB5-4AEA-97B4-AF3E0926B0C2}" type="presOf" srcId="{D8253275-D972-472D-A111-B3AD896F6B7A}" destId="{DBEA49EC-2CCF-4766-9E12-73C8C757AF75}" srcOrd="0" destOrd="0" presId="urn:microsoft.com/office/officeart/2005/8/layout/default#1"/>
    <dgm:cxn modelId="{25EB5AD6-87EF-42DD-9A91-30E48D151063}" srcId="{65F7ED49-A1F1-4854-9AF0-75E68A3F413E}" destId="{9157B8E5-28AC-436C-883B-77C238ED6ACA}" srcOrd="0" destOrd="0" parTransId="{E3209A67-A253-48B7-A0C4-EB9747038923}" sibTransId="{341F0F86-449E-47D7-995E-000AF3CBCC65}"/>
    <dgm:cxn modelId="{C37D66E5-1BEA-4AC2-BE61-D0EEADA1DA41}" srcId="{65F7ED49-A1F1-4854-9AF0-75E68A3F413E}" destId="{D8253275-D972-472D-A111-B3AD896F6B7A}" srcOrd="1" destOrd="0" parTransId="{7D08C307-B5BD-4C51-9FD5-487FC4AE0414}" sibTransId="{C6422029-7097-4A0C-8170-F4F2E3A4289F}"/>
    <dgm:cxn modelId="{240E1EEA-EADD-4C84-B303-27013E2D7FCD}" srcId="{65F7ED49-A1F1-4854-9AF0-75E68A3F413E}" destId="{A06267A3-1F39-4F34-9BA4-2C4F20D90ACF}" srcOrd="2" destOrd="0" parTransId="{4F4816D4-7848-4FF5-802A-4C5C35B91068}" sibTransId="{F666DD85-6F0B-4136-99E2-B458340837FF}"/>
    <dgm:cxn modelId="{D975ACF5-76E2-484F-835C-CEF03E3E3C20}" type="presOf" srcId="{A06267A3-1F39-4F34-9BA4-2C4F20D90ACF}" destId="{F7593E33-8E9D-4A90-B2DE-8A8D74C921CD}" srcOrd="0" destOrd="0" presId="urn:microsoft.com/office/officeart/2005/8/layout/default#1"/>
    <dgm:cxn modelId="{26F45B7D-E995-4A25-B85B-4512E65182FF}" type="presParOf" srcId="{456EAFD1-645A-4D7F-89EC-C7055A6BD266}" destId="{B5A6BF5A-8578-4959-A0C3-6D4D7A108880}" srcOrd="0" destOrd="0" presId="urn:microsoft.com/office/officeart/2005/8/layout/default#1"/>
    <dgm:cxn modelId="{4A3BFEB0-5CF9-4F4D-85D8-9DF3601F3AAC}" type="presParOf" srcId="{456EAFD1-645A-4D7F-89EC-C7055A6BD266}" destId="{1185FCF9-6D89-43E5-976D-D5E933941FFD}" srcOrd="1" destOrd="0" presId="urn:microsoft.com/office/officeart/2005/8/layout/default#1"/>
    <dgm:cxn modelId="{3CC79C06-5A07-492F-9324-3F8A462DA9E2}" type="presParOf" srcId="{456EAFD1-645A-4D7F-89EC-C7055A6BD266}" destId="{DBEA49EC-2CCF-4766-9E12-73C8C757AF75}" srcOrd="2" destOrd="0" presId="urn:microsoft.com/office/officeart/2005/8/layout/default#1"/>
    <dgm:cxn modelId="{AAB4A430-AECE-470C-AEF3-D88D6FBFFA9B}" type="presParOf" srcId="{456EAFD1-645A-4D7F-89EC-C7055A6BD266}" destId="{10CB59A9-AD76-4B40-94A0-C1BF7E72970D}" srcOrd="3" destOrd="0" presId="urn:microsoft.com/office/officeart/2005/8/layout/default#1"/>
    <dgm:cxn modelId="{B506B7FB-45C2-440B-A3B0-E1B453955268}" type="presParOf" srcId="{456EAFD1-645A-4D7F-89EC-C7055A6BD266}" destId="{F7593E33-8E9D-4A90-B2DE-8A8D74C921CD}" srcOrd="4" destOrd="0" presId="urn:microsoft.com/office/officeart/2005/8/layout/default#1"/>
    <dgm:cxn modelId="{6BB60660-293B-4150-AFAE-85E0A49E4C50}" type="presParOf" srcId="{456EAFD1-645A-4D7F-89EC-C7055A6BD266}" destId="{698A389A-EFE7-4B06-8BC9-8EA649CA50D3}" srcOrd="5" destOrd="0" presId="urn:microsoft.com/office/officeart/2005/8/layout/default#1"/>
    <dgm:cxn modelId="{0CE463F0-B829-4778-A09A-33EB1B9C980A}" type="presParOf" srcId="{456EAFD1-645A-4D7F-89EC-C7055A6BD266}" destId="{C5C77944-2B64-4456-9136-400FDDBFC1B6}" srcOrd="6"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D2AFA68-D546-4777-8CC5-4A1BBB963783}" type="doc">
      <dgm:prSet loTypeId="urn:microsoft.com/office/officeart/2005/8/layout/default#2" loCatId="list" qsTypeId="urn:microsoft.com/office/officeart/2005/8/quickstyle/simple1#27" qsCatId="simple" csTypeId="urn:microsoft.com/office/officeart/2005/8/colors/colorful1#2" csCatId="colorful"/>
      <dgm:spPr/>
      <dgm:t>
        <a:bodyPr/>
        <a:lstStyle/>
        <a:p>
          <a:endParaRPr lang="en-US"/>
        </a:p>
      </dgm:t>
    </dgm:pt>
    <dgm:pt modelId="{6D48DF75-EFC8-4871-99B3-BDBD05921CA3}">
      <dgm:prSet/>
      <dgm:spPr/>
      <dgm:t>
        <a:bodyPr/>
        <a:lstStyle/>
        <a:p>
          <a:pPr rtl="0"/>
          <a:r>
            <a:rPr lang="en-US" b="0" dirty="0"/>
            <a:t>Market leader strategies</a:t>
          </a:r>
          <a:endParaRPr lang="en-US" dirty="0"/>
        </a:p>
      </dgm:t>
    </dgm:pt>
    <dgm:pt modelId="{F897C592-2771-4526-8663-29DEC3768864}" type="parTrans" cxnId="{E0BF2CF4-FA94-4002-AC76-DEE658AA25C6}">
      <dgm:prSet/>
      <dgm:spPr/>
      <dgm:t>
        <a:bodyPr/>
        <a:lstStyle/>
        <a:p>
          <a:endParaRPr lang="en-US"/>
        </a:p>
      </dgm:t>
    </dgm:pt>
    <dgm:pt modelId="{DC590D38-1F3F-45C1-B18D-F8F50AE98734}" type="sibTrans" cxnId="{E0BF2CF4-FA94-4002-AC76-DEE658AA25C6}">
      <dgm:prSet/>
      <dgm:spPr/>
      <dgm:t>
        <a:bodyPr/>
        <a:lstStyle/>
        <a:p>
          <a:endParaRPr lang="en-US"/>
        </a:p>
      </dgm:t>
    </dgm:pt>
    <dgm:pt modelId="{7AE566DD-1046-49A8-9355-DDA1306D0239}">
      <dgm:prSet/>
      <dgm:spPr/>
      <dgm:t>
        <a:bodyPr/>
        <a:lstStyle/>
        <a:p>
          <a:pPr rtl="0"/>
          <a:r>
            <a:rPr lang="en-US" b="0" dirty="0"/>
            <a:t>Market challenger strategies</a:t>
          </a:r>
          <a:endParaRPr lang="en-US" dirty="0"/>
        </a:p>
      </dgm:t>
    </dgm:pt>
    <dgm:pt modelId="{703AB519-D05E-4FF6-B6C9-935CC7890785}" type="parTrans" cxnId="{EA428799-985D-44D3-A17A-5D544F1FEC28}">
      <dgm:prSet/>
      <dgm:spPr/>
      <dgm:t>
        <a:bodyPr/>
        <a:lstStyle/>
        <a:p>
          <a:endParaRPr lang="en-US"/>
        </a:p>
      </dgm:t>
    </dgm:pt>
    <dgm:pt modelId="{ADA260F3-CD0E-4EC5-B029-5732EBCF91E6}" type="sibTrans" cxnId="{EA428799-985D-44D3-A17A-5D544F1FEC28}">
      <dgm:prSet/>
      <dgm:spPr/>
      <dgm:t>
        <a:bodyPr/>
        <a:lstStyle/>
        <a:p>
          <a:endParaRPr lang="en-US"/>
        </a:p>
      </dgm:t>
    </dgm:pt>
    <dgm:pt modelId="{266AB0B6-C5DB-46EB-8049-B6D4169C8EFA}">
      <dgm:prSet/>
      <dgm:spPr/>
      <dgm:t>
        <a:bodyPr/>
        <a:lstStyle/>
        <a:p>
          <a:pPr rtl="0"/>
          <a:r>
            <a:rPr lang="en-US" b="0" dirty="0"/>
            <a:t>Market follower strategies</a:t>
          </a:r>
          <a:endParaRPr lang="en-US" dirty="0"/>
        </a:p>
      </dgm:t>
    </dgm:pt>
    <dgm:pt modelId="{A68B50E1-5EBA-4D2A-A557-626C4C0F82C0}" type="parTrans" cxnId="{35D22031-79EF-48BC-9DF8-24CA81D9FEC7}">
      <dgm:prSet/>
      <dgm:spPr/>
      <dgm:t>
        <a:bodyPr/>
        <a:lstStyle/>
        <a:p>
          <a:endParaRPr lang="en-US"/>
        </a:p>
      </dgm:t>
    </dgm:pt>
    <dgm:pt modelId="{CE27A490-DFA8-47C6-83A5-27148E859719}" type="sibTrans" cxnId="{35D22031-79EF-48BC-9DF8-24CA81D9FEC7}">
      <dgm:prSet/>
      <dgm:spPr/>
      <dgm:t>
        <a:bodyPr/>
        <a:lstStyle/>
        <a:p>
          <a:endParaRPr lang="en-US"/>
        </a:p>
      </dgm:t>
    </dgm:pt>
    <dgm:pt modelId="{C6AF8923-802C-4CC2-A780-49850C6CBD4D}">
      <dgm:prSet/>
      <dgm:spPr/>
      <dgm:t>
        <a:bodyPr/>
        <a:lstStyle/>
        <a:p>
          <a:pPr rtl="0"/>
          <a:r>
            <a:rPr lang="en-US" b="0" dirty="0"/>
            <a:t>Market nicher strategies</a:t>
          </a:r>
          <a:endParaRPr lang="en-US" dirty="0"/>
        </a:p>
      </dgm:t>
    </dgm:pt>
    <dgm:pt modelId="{9BAAB8D6-48B7-4E0F-8B18-A19D7A9BC9E0}" type="parTrans" cxnId="{2C92D0A3-AFB4-4D47-B37E-8C74265AD1F7}">
      <dgm:prSet/>
      <dgm:spPr/>
      <dgm:t>
        <a:bodyPr/>
        <a:lstStyle/>
        <a:p>
          <a:endParaRPr lang="en-US"/>
        </a:p>
      </dgm:t>
    </dgm:pt>
    <dgm:pt modelId="{B8F82547-8C12-4B6E-BFC3-53C2C3FE4880}" type="sibTrans" cxnId="{2C92D0A3-AFB4-4D47-B37E-8C74265AD1F7}">
      <dgm:prSet/>
      <dgm:spPr/>
      <dgm:t>
        <a:bodyPr/>
        <a:lstStyle/>
        <a:p>
          <a:endParaRPr lang="en-US"/>
        </a:p>
      </dgm:t>
    </dgm:pt>
    <dgm:pt modelId="{2179DE14-3797-44F3-9878-D370DBB2BB61}" type="pres">
      <dgm:prSet presAssocID="{CD2AFA68-D546-4777-8CC5-4A1BBB963783}" presName="diagram" presStyleCnt="0">
        <dgm:presLayoutVars>
          <dgm:dir/>
          <dgm:resizeHandles val="exact"/>
        </dgm:presLayoutVars>
      </dgm:prSet>
      <dgm:spPr/>
    </dgm:pt>
    <dgm:pt modelId="{0715EC3A-132B-4480-8D94-ED56E6BAC34E}" type="pres">
      <dgm:prSet presAssocID="{6D48DF75-EFC8-4871-99B3-BDBD05921CA3}" presName="node" presStyleLbl="node1" presStyleIdx="0" presStyleCnt="4">
        <dgm:presLayoutVars>
          <dgm:bulletEnabled val="1"/>
        </dgm:presLayoutVars>
      </dgm:prSet>
      <dgm:spPr/>
    </dgm:pt>
    <dgm:pt modelId="{E0561F47-28BB-4AF3-8150-3F27DBAB4DB5}" type="pres">
      <dgm:prSet presAssocID="{DC590D38-1F3F-45C1-B18D-F8F50AE98734}" presName="sibTrans" presStyleCnt="0"/>
      <dgm:spPr/>
    </dgm:pt>
    <dgm:pt modelId="{52E5094E-7769-4484-8803-8B6B64AE4B44}" type="pres">
      <dgm:prSet presAssocID="{7AE566DD-1046-49A8-9355-DDA1306D0239}" presName="node" presStyleLbl="node1" presStyleIdx="1" presStyleCnt="4">
        <dgm:presLayoutVars>
          <dgm:bulletEnabled val="1"/>
        </dgm:presLayoutVars>
      </dgm:prSet>
      <dgm:spPr/>
    </dgm:pt>
    <dgm:pt modelId="{43EF1F9B-E74E-4782-B2AB-DE700CC4C15E}" type="pres">
      <dgm:prSet presAssocID="{ADA260F3-CD0E-4EC5-B029-5732EBCF91E6}" presName="sibTrans" presStyleCnt="0"/>
      <dgm:spPr/>
    </dgm:pt>
    <dgm:pt modelId="{A5DD608E-8648-4140-B8CE-C63C94765A76}" type="pres">
      <dgm:prSet presAssocID="{266AB0B6-C5DB-46EB-8049-B6D4169C8EFA}" presName="node" presStyleLbl="node1" presStyleIdx="2" presStyleCnt="4">
        <dgm:presLayoutVars>
          <dgm:bulletEnabled val="1"/>
        </dgm:presLayoutVars>
      </dgm:prSet>
      <dgm:spPr/>
    </dgm:pt>
    <dgm:pt modelId="{E22E6CD0-26EB-4A86-B1F1-3BF8ACE55327}" type="pres">
      <dgm:prSet presAssocID="{CE27A490-DFA8-47C6-83A5-27148E859719}" presName="sibTrans" presStyleCnt="0"/>
      <dgm:spPr/>
    </dgm:pt>
    <dgm:pt modelId="{9B2CDFEB-C479-4694-9E8B-5CA7A1A6DB0E}" type="pres">
      <dgm:prSet presAssocID="{C6AF8923-802C-4CC2-A780-49850C6CBD4D}" presName="node" presStyleLbl="node1" presStyleIdx="3" presStyleCnt="4">
        <dgm:presLayoutVars>
          <dgm:bulletEnabled val="1"/>
        </dgm:presLayoutVars>
      </dgm:prSet>
      <dgm:spPr/>
    </dgm:pt>
  </dgm:ptLst>
  <dgm:cxnLst>
    <dgm:cxn modelId="{35D22031-79EF-48BC-9DF8-24CA81D9FEC7}" srcId="{CD2AFA68-D546-4777-8CC5-4A1BBB963783}" destId="{266AB0B6-C5DB-46EB-8049-B6D4169C8EFA}" srcOrd="2" destOrd="0" parTransId="{A68B50E1-5EBA-4D2A-A557-626C4C0F82C0}" sibTransId="{CE27A490-DFA8-47C6-83A5-27148E859719}"/>
    <dgm:cxn modelId="{CBD8B96C-CF59-4121-8089-BF59ECF14619}" type="presOf" srcId="{266AB0B6-C5DB-46EB-8049-B6D4169C8EFA}" destId="{A5DD608E-8648-4140-B8CE-C63C94765A76}" srcOrd="0" destOrd="0" presId="urn:microsoft.com/office/officeart/2005/8/layout/default#2"/>
    <dgm:cxn modelId="{EA428799-985D-44D3-A17A-5D544F1FEC28}" srcId="{CD2AFA68-D546-4777-8CC5-4A1BBB963783}" destId="{7AE566DD-1046-49A8-9355-DDA1306D0239}" srcOrd="1" destOrd="0" parTransId="{703AB519-D05E-4FF6-B6C9-935CC7890785}" sibTransId="{ADA260F3-CD0E-4EC5-B029-5732EBCF91E6}"/>
    <dgm:cxn modelId="{DF6077A0-3BB8-40B9-92DB-BD1174B7D2A5}" type="presOf" srcId="{7AE566DD-1046-49A8-9355-DDA1306D0239}" destId="{52E5094E-7769-4484-8803-8B6B64AE4B44}" srcOrd="0" destOrd="0" presId="urn:microsoft.com/office/officeart/2005/8/layout/default#2"/>
    <dgm:cxn modelId="{2C92D0A3-AFB4-4D47-B37E-8C74265AD1F7}" srcId="{CD2AFA68-D546-4777-8CC5-4A1BBB963783}" destId="{C6AF8923-802C-4CC2-A780-49850C6CBD4D}" srcOrd="3" destOrd="0" parTransId="{9BAAB8D6-48B7-4E0F-8B18-A19D7A9BC9E0}" sibTransId="{B8F82547-8C12-4B6E-BFC3-53C2C3FE4880}"/>
    <dgm:cxn modelId="{C08FACBA-E90F-4A1D-AFF4-AEFBAB084ADD}" type="presOf" srcId="{C6AF8923-802C-4CC2-A780-49850C6CBD4D}" destId="{9B2CDFEB-C479-4694-9E8B-5CA7A1A6DB0E}" srcOrd="0" destOrd="0" presId="urn:microsoft.com/office/officeart/2005/8/layout/default#2"/>
    <dgm:cxn modelId="{2AA260BD-CC0C-419C-A1CE-8CBE97384171}" type="presOf" srcId="{CD2AFA68-D546-4777-8CC5-4A1BBB963783}" destId="{2179DE14-3797-44F3-9878-D370DBB2BB61}" srcOrd="0" destOrd="0" presId="urn:microsoft.com/office/officeart/2005/8/layout/default#2"/>
    <dgm:cxn modelId="{7198DFD6-6F9E-43F7-9803-CCB1F216D8E9}" type="presOf" srcId="{6D48DF75-EFC8-4871-99B3-BDBD05921CA3}" destId="{0715EC3A-132B-4480-8D94-ED56E6BAC34E}" srcOrd="0" destOrd="0" presId="urn:microsoft.com/office/officeart/2005/8/layout/default#2"/>
    <dgm:cxn modelId="{E0BF2CF4-FA94-4002-AC76-DEE658AA25C6}" srcId="{CD2AFA68-D546-4777-8CC5-4A1BBB963783}" destId="{6D48DF75-EFC8-4871-99B3-BDBD05921CA3}" srcOrd="0" destOrd="0" parTransId="{F897C592-2771-4526-8663-29DEC3768864}" sibTransId="{DC590D38-1F3F-45C1-B18D-F8F50AE98734}"/>
    <dgm:cxn modelId="{8051B0FC-DA80-4AD4-A265-92DFB1D877AA}" type="presParOf" srcId="{2179DE14-3797-44F3-9878-D370DBB2BB61}" destId="{0715EC3A-132B-4480-8D94-ED56E6BAC34E}" srcOrd="0" destOrd="0" presId="urn:microsoft.com/office/officeart/2005/8/layout/default#2"/>
    <dgm:cxn modelId="{C7A86DFA-881D-45CC-A777-091BDD3DC5FA}" type="presParOf" srcId="{2179DE14-3797-44F3-9878-D370DBB2BB61}" destId="{E0561F47-28BB-4AF3-8150-3F27DBAB4DB5}" srcOrd="1" destOrd="0" presId="urn:microsoft.com/office/officeart/2005/8/layout/default#2"/>
    <dgm:cxn modelId="{4A9CA6F0-33ED-4ED2-BFBB-27E00893F5DC}" type="presParOf" srcId="{2179DE14-3797-44F3-9878-D370DBB2BB61}" destId="{52E5094E-7769-4484-8803-8B6B64AE4B44}" srcOrd="2" destOrd="0" presId="urn:microsoft.com/office/officeart/2005/8/layout/default#2"/>
    <dgm:cxn modelId="{686D794A-A47D-44A5-B06D-984DD4DCBD19}" type="presParOf" srcId="{2179DE14-3797-44F3-9878-D370DBB2BB61}" destId="{43EF1F9B-E74E-4782-B2AB-DE700CC4C15E}" srcOrd="3" destOrd="0" presId="urn:microsoft.com/office/officeart/2005/8/layout/default#2"/>
    <dgm:cxn modelId="{724C1F0C-7786-427D-87AF-3ABA983B4CFF}" type="presParOf" srcId="{2179DE14-3797-44F3-9878-D370DBB2BB61}" destId="{A5DD608E-8648-4140-B8CE-C63C94765A76}" srcOrd="4" destOrd="0" presId="urn:microsoft.com/office/officeart/2005/8/layout/default#2"/>
    <dgm:cxn modelId="{E03D2A3F-F0AE-49C4-A4CA-0B0A5522835D}" type="presParOf" srcId="{2179DE14-3797-44F3-9878-D370DBB2BB61}" destId="{E22E6CD0-26EB-4A86-B1F1-3BF8ACE55327}" srcOrd="5" destOrd="0" presId="urn:microsoft.com/office/officeart/2005/8/layout/default#2"/>
    <dgm:cxn modelId="{D3F6591E-1E87-4C28-B4E7-7150987ED390}" type="presParOf" srcId="{2179DE14-3797-44F3-9878-D370DBB2BB61}" destId="{9B2CDFEB-C479-4694-9E8B-5CA7A1A6DB0E}" srcOrd="6" destOrd="0" presId="urn:microsoft.com/office/officeart/2005/8/layout/defaul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F3024-FD1F-4F93-98C3-080C8A0FC819}">
      <dsp:nvSpPr>
        <dsp:cNvPr id="0" name=""/>
        <dsp:cNvSpPr/>
      </dsp:nvSpPr>
      <dsp:spPr>
        <a:xfrm>
          <a:off x="32" y="208663"/>
          <a:ext cx="3133427" cy="726407"/>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rtl="0">
            <a:lnSpc>
              <a:spcPct val="90000"/>
            </a:lnSpc>
            <a:spcBef>
              <a:spcPct val="0"/>
            </a:spcBef>
            <a:spcAft>
              <a:spcPct val="35000"/>
            </a:spcAft>
            <a:buNone/>
          </a:pPr>
          <a:r>
            <a:rPr lang="en-US" sz="2100" b="1" kern="1200" dirty="0"/>
            <a:t>Competitor’s objectives</a:t>
          </a:r>
        </a:p>
      </dsp:txBody>
      <dsp:txXfrm>
        <a:off x="32" y="208663"/>
        <a:ext cx="3133427" cy="726407"/>
      </dsp:txXfrm>
    </dsp:sp>
    <dsp:sp modelId="{F41FD565-0DD5-41FA-BF8D-078A18C8DF09}">
      <dsp:nvSpPr>
        <dsp:cNvPr id="0" name=""/>
        <dsp:cNvSpPr/>
      </dsp:nvSpPr>
      <dsp:spPr>
        <a:xfrm>
          <a:off x="32" y="935071"/>
          <a:ext cx="3133427" cy="213286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rtl="0">
            <a:lnSpc>
              <a:spcPct val="90000"/>
            </a:lnSpc>
            <a:spcBef>
              <a:spcPct val="0"/>
            </a:spcBef>
            <a:spcAft>
              <a:spcPct val="15000"/>
            </a:spcAft>
            <a:buChar char="•"/>
          </a:pPr>
          <a:r>
            <a:rPr lang="en-US" sz="2100" b="1" kern="1200" dirty="0"/>
            <a:t>Profitability</a:t>
          </a:r>
        </a:p>
        <a:p>
          <a:pPr marL="228600" lvl="1" indent="-228600" algn="l" defTabSz="933450">
            <a:lnSpc>
              <a:spcPct val="90000"/>
            </a:lnSpc>
            <a:spcBef>
              <a:spcPct val="0"/>
            </a:spcBef>
            <a:spcAft>
              <a:spcPct val="15000"/>
            </a:spcAft>
            <a:buChar char="•"/>
          </a:pPr>
          <a:r>
            <a:rPr lang="en-US" sz="2100" b="1" kern="1200" dirty="0"/>
            <a:t>Market share growth</a:t>
          </a:r>
        </a:p>
        <a:p>
          <a:pPr marL="228600" lvl="1" indent="-228600" algn="l" defTabSz="933450">
            <a:lnSpc>
              <a:spcPct val="90000"/>
            </a:lnSpc>
            <a:spcBef>
              <a:spcPct val="0"/>
            </a:spcBef>
            <a:spcAft>
              <a:spcPct val="15000"/>
            </a:spcAft>
            <a:buChar char="•"/>
          </a:pPr>
          <a:r>
            <a:rPr lang="en-US" sz="2100" b="1" kern="1200" dirty="0"/>
            <a:t>Cash flow</a:t>
          </a:r>
        </a:p>
        <a:p>
          <a:pPr marL="228600" lvl="1" indent="-228600" algn="l" defTabSz="933450">
            <a:lnSpc>
              <a:spcPct val="90000"/>
            </a:lnSpc>
            <a:spcBef>
              <a:spcPct val="0"/>
            </a:spcBef>
            <a:spcAft>
              <a:spcPct val="15000"/>
            </a:spcAft>
            <a:buChar char="•"/>
          </a:pPr>
          <a:r>
            <a:rPr lang="en-US" sz="2100" b="1" kern="1200" dirty="0"/>
            <a:t>Technological leadership</a:t>
          </a:r>
        </a:p>
        <a:p>
          <a:pPr marL="228600" lvl="1" indent="-228600" algn="l" defTabSz="933450">
            <a:lnSpc>
              <a:spcPct val="90000"/>
            </a:lnSpc>
            <a:spcBef>
              <a:spcPct val="0"/>
            </a:spcBef>
            <a:spcAft>
              <a:spcPct val="15000"/>
            </a:spcAft>
            <a:buChar char="•"/>
          </a:pPr>
          <a:r>
            <a:rPr lang="en-US" sz="2100" b="1" kern="1200" dirty="0"/>
            <a:t>Service leadership</a:t>
          </a:r>
        </a:p>
      </dsp:txBody>
      <dsp:txXfrm>
        <a:off x="32" y="935071"/>
        <a:ext cx="3133427" cy="2132865"/>
      </dsp:txXfrm>
    </dsp:sp>
    <dsp:sp modelId="{3F0DC552-8A16-4406-AA07-03FDF41A881E}">
      <dsp:nvSpPr>
        <dsp:cNvPr id="0" name=""/>
        <dsp:cNvSpPr/>
      </dsp:nvSpPr>
      <dsp:spPr>
        <a:xfrm>
          <a:off x="3572139" y="208663"/>
          <a:ext cx="3133427" cy="726407"/>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rtl="0">
            <a:lnSpc>
              <a:spcPct val="90000"/>
            </a:lnSpc>
            <a:spcBef>
              <a:spcPct val="0"/>
            </a:spcBef>
            <a:spcAft>
              <a:spcPct val="35000"/>
            </a:spcAft>
            <a:buNone/>
          </a:pPr>
          <a:r>
            <a:rPr lang="en-US" sz="2100" b="1" kern="1200" dirty="0"/>
            <a:t>Competitor’s strategies</a:t>
          </a:r>
        </a:p>
      </dsp:txBody>
      <dsp:txXfrm>
        <a:off x="3572139" y="208663"/>
        <a:ext cx="3133427" cy="726407"/>
      </dsp:txXfrm>
    </dsp:sp>
    <dsp:sp modelId="{4D0CACE4-48E1-4E94-8B70-22DA767CB36A}">
      <dsp:nvSpPr>
        <dsp:cNvPr id="0" name=""/>
        <dsp:cNvSpPr/>
      </dsp:nvSpPr>
      <dsp:spPr>
        <a:xfrm>
          <a:off x="3572139" y="935071"/>
          <a:ext cx="3133427" cy="213286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rtl="0">
            <a:lnSpc>
              <a:spcPct val="90000"/>
            </a:lnSpc>
            <a:spcBef>
              <a:spcPct val="0"/>
            </a:spcBef>
            <a:spcAft>
              <a:spcPct val="15000"/>
            </a:spcAft>
            <a:buChar char="•"/>
          </a:pPr>
          <a:r>
            <a:rPr lang="en-US" sz="2100" b="1" kern="1200" dirty="0"/>
            <a:t>Strategic group offers the strongest competition</a:t>
          </a:r>
        </a:p>
      </dsp:txBody>
      <dsp:txXfrm>
        <a:off x="3572139" y="935071"/>
        <a:ext cx="3133427" cy="21328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ED5223-2955-4DF4-9E2C-DBB2A02C5581}">
      <dsp:nvSpPr>
        <dsp:cNvPr id="0" name=""/>
        <dsp:cNvSpPr/>
      </dsp:nvSpPr>
      <dsp:spPr>
        <a:xfrm>
          <a:off x="31" y="567288"/>
          <a:ext cx="3016962" cy="1191573"/>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rtl="0">
            <a:lnSpc>
              <a:spcPct val="90000"/>
            </a:lnSpc>
            <a:spcBef>
              <a:spcPct val="0"/>
            </a:spcBef>
            <a:spcAft>
              <a:spcPct val="35000"/>
            </a:spcAft>
            <a:buNone/>
          </a:pPr>
          <a:r>
            <a:rPr lang="en-US" sz="2500" b="1" kern="1200" dirty="0"/>
            <a:t>Competitor’s strengths and weaknesses</a:t>
          </a:r>
          <a:endParaRPr lang="en-US" sz="2500" kern="1200" dirty="0"/>
        </a:p>
      </dsp:txBody>
      <dsp:txXfrm>
        <a:off x="31" y="567288"/>
        <a:ext cx="3016962" cy="1191573"/>
      </dsp:txXfrm>
    </dsp:sp>
    <dsp:sp modelId="{7AEF77EF-3ADC-4D62-8060-E9E11E6F7E71}">
      <dsp:nvSpPr>
        <dsp:cNvPr id="0" name=""/>
        <dsp:cNvSpPr/>
      </dsp:nvSpPr>
      <dsp:spPr>
        <a:xfrm>
          <a:off x="31" y="1758861"/>
          <a:ext cx="3016962" cy="171562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rtl="0">
            <a:lnSpc>
              <a:spcPct val="90000"/>
            </a:lnSpc>
            <a:spcBef>
              <a:spcPct val="0"/>
            </a:spcBef>
            <a:spcAft>
              <a:spcPct val="15000"/>
            </a:spcAft>
            <a:buChar char="•"/>
          </a:pPr>
          <a:r>
            <a:rPr lang="en-US" sz="2500" b="1" kern="1200" dirty="0"/>
            <a:t>What can our competitors do?  </a:t>
          </a:r>
        </a:p>
        <a:p>
          <a:pPr marL="228600" lvl="1" indent="-228600" algn="l" defTabSz="1111250" rtl="0">
            <a:lnSpc>
              <a:spcPct val="90000"/>
            </a:lnSpc>
            <a:spcBef>
              <a:spcPct val="0"/>
            </a:spcBef>
            <a:spcAft>
              <a:spcPct val="15000"/>
            </a:spcAft>
            <a:buChar char="•"/>
          </a:pPr>
          <a:r>
            <a:rPr lang="en-US" sz="2500" b="1" kern="1200" dirty="0"/>
            <a:t>Benchmarking</a:t>
          </a:r>
        </a:p>
      </dsp:txBody>
      <dsp:txXfrm>
        <a:off x="31" y="1758861"/>
        <a:ext cx="3016962" cy="1715625"/>
      </dsp:txXfrm>
    </dsp:sp>
    <dsp:sp modelId="{C56E51A0-25BF-4F8A-9C2D-ED5013ECA592}">
      <dsp:nvSpPr>
        <dsp:cNvPr id="0" name=""/>
        <dsp:cNvSpPr/>
      </dsp:nvSpPr>
      <dsp:spPr>
        <a:xfrm>
          <a:off x="3439368" y="567288"/>
          <a:ext cx="3016962" cy="1191573"/>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rtl="0">
            <a:lnSpc>
              <a:spcPct val="90000"/>
            </a:lnSpc>
            <a:spcBef>
              <a:spcPct val="0"/>
            </a:spcBef>
            <a:spcAft>
              <a:spcPct val="35000"/>
            </a:spcAft>
            <a:buNone/>
          </a:pPr>
          <a:r>
            <a:rPr lang="en-US" sz="2500" b="1" kern="1200" dirty="0"/>
            <a:t>Estimating competitor’s reactions</a:t>
          </a:r>
        </a:p>
      </dsp:txBody>
      <dsp:txXfrm>
        <a:off x="3439368" y="567288"/>
        <a:ext cx="3016962" cy="1191573"/>
      </dsp:txXfrm>
    </dsp:sp>
    <dsp:sp modelId="{CFFCD4AB-A6C4-4614-A25B-7A0EA0E09F1A}">
      <dsp:nvSpPr>
        <dsp:cNvPr id="0" name=""/>
        <dsp:cNvSpPr/>
      </dsp:nvSpPr>
      <dsp:spPr>
        <a:xfrm>
          <a:off x="3439368" y="1758861"/>
          <a:ext cx="3016962" cy="171562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rtl="0">
            <a:lnSpc>
              <a:spcPct val="90000"/>
            </a:lnSpc>
            <a:spcBef>
              <a:spcPct val="0"/>
            </a:spcBef>
            <a:spcAft>
              <a:spcPct val="15000"/>
            </a:spcAft>
            <a:buChar char="•"/>
          </a:pPr>
          <a:r>
            <a:rPr lang="en-US" sz="2500" b="1" kern="1200" dirty="0"/>
            <a:t>What will our competitors do?</a:t>
          </a:r>
        </a:p>
      </dsp:txBody>
      <dsp:txXfrm>
        <a:off x="3439368" y="1758861"/>
        <a:ext cx="3016962" cy="17156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A6BF5A-8578-4959-A0C3-6D4D7A108880}">
      <dsp:nvSpPr>
        <dsp:cNvPr id="0" name=""/>
        <dsp:cNvSpPr/>
      </dsp:nvSpPr>
      <dsp:spPr>
        <a:xfrm>
          <a:off x="48229" y="827"/>
          <a:ext cx="2167495" cy="130049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Overall cost leadership</a:t>
          </a:r>
        </a:p>
      </dsp:txBody>
      <dsp:txXfrm>
        <a:off x="48229" y="827"/>
        <a:ext cx="2167495" cy="1300497"/>
      </dsp:txXfrm>
    </dsp:sp>
    <dsp:sp modelId="{DBEA49EC-2CCF-4766-9E12-73C8C757AF75}">
      <dsp:nvSpPr>
        <dsp:cNvPr id="0" name=""/>
        <dsp:cNvSpPr/>
      </dsp:nvSpPr>
      <dsp:spPr>
        <a:xfrm>
          <a:off x="2432474" y="827"/>
          <a:ext cx="2167495" cy="1300497"/>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Differentiation</a:t>
          </a:r>
        </a:p>
      </dsp:txBody>
      <dsp:txXfrm>
        <a:off x="2432474" y="827"/>
        <a:ext cx="2167495" cy="1300497"/>
      </dsp:txXfrm>
    </dsp:sp>
    <dsp:sp modelId="{F7593E33-8E9D-4A90-B2DE-8A8D74C921CD}">
      <dsp:nvSpPr>
        <dsp:cNvPr id="0" name=""/>
        <dsp:cNvSpPr/>
      </dsp:nvSpPr>
      <dsp:spPr>
        <a:xfrm>
          <a:off x="48229" y="1518074"/>
          <a:ext cx="2167495" cy="1300497"/>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Focus</a:t>
          </a:r>
        </a:p>
      </dsp:txBody>
      <dsp:txXfrm>
        <a:off x="48229" y="1518074"/>
        <a:ext cx="2167495" cy="1300497"/>
      </dsp:txXfrm>
    </dsp:sp>
    <dsp:sp modelId="{C5C77944-2B64-4456-9136-400FDDBFC1B6}">
      <dsp:nvSpPr>
        <dsp:cNvPr id="0" name=""/>
        <dsp:cNvSpPr/>
      </dsp:nvSpPr>
      <dsp:spPr>
        <a:xfrm>
          <a:off x="2432474" y="1518074"/>
          <a:ext cx="2167495" cy="1300497"/>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Middle-of-the-roaders</a:t>
          </a:r>
        </a:p>
      </dsp:txBody>
      <dsp:txXfrm>
        <a:off x="2432474" y="1518074"/>
        <a:ext cx="2167495" cy="13004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15EC3A-132B-4480-8D94-ED56E6BAC34E}">
      <dsp:nvSpPr>
        <dsp:cNvPr id="0" name=""/>
        <dsp:cNvSpPr/>
      </dsp:nvSpPr>
      <dsp:spPr>
        <a:xfrm>
          <a:off x="331516" y="210"/>
          <a:ext cx="2695984" cy="161759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rtl="0">
            <a:lnSpc>
              <a:spcPct val="90000"/>
            </a:lnSpc>
            <a:spcBef>
              <a:spcPct val="0"/>
            </a:spcBef>
            <a:spcAft>
              <a:spcPct val="35000"/>
            </a:spcAft>
            <a:buNone/>
          </a:pPr>
          <a:r>
            <a:rPr lang="en-US" sz="3400" b="0" kern="1200" dirty="0"/>
            <a:t>Market leader strategies</a:t>
          </a:r>
          <a:endParaRPr lang="en-US" sz="3400" kern="1200" dirty="0"/>
        </a:p>
      </dsp:txBody>
      <dsp:txXfrm>
        <a:off x="331516" y="210"/>
        <a:ext cx="2695984" cy="1617590"/>
      </dsp:txXfrm>
    </dsp:sp>
    <dsp:sp modelId="{52E5094E-7769-4484-8803-8B6B64AE4B44}">
      <dsp:nvSpPr>
        <dsp:cNvPr id="0" name=""/>
        <dsp:cNvSpPr/>
      </dsp:nvSpPr>
      <dsp:spPr>
        <a:xfrm>
          <a:off x="3297099" y="210"/>
          <a:ext cx="2695984" cy="161759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rtl="0">
            <a:lnSpc>
              <a:spcPct val="90000"/>
            </a:lnSpc>
            <a:spcBef>
              <a:spcPct val="0"/>
            </a:spcBef>
            <a:spcAft>
              <a:spcPct val="35000"/>
            </a:spcAft>
            <a:buNone/>
          </a:pPr>
          <a:r>
            <a:rPr lang="en-US" sz="3400" b="0" kern="1200" dirty="0"/>
            <a:t>Market challenger strategies</a:t>
          </a:r>
          <a:endParaRPr lang="en-US" sz="3400" kern="1200" dirty="0"/>
        </a:p>
      </dsp:txBody>
      <dsp:txXfrm>
        <a:off x="3297099" y="210"/>
        <a:ext cx="2695984" cy="1617590"/>
      </dsp:txXfrm>
    </dsp:sp>
    <dsp:sp modelId="{A5DD608E-8648-4140-B8CE-C63C94765A76}">
      <dsp:nvSpPr>
        <dsp:cNvPr id="0" name=""/>
        <dsp:cNvSpPr/>
      </dsp:nvSpPr>
      <dsp:spPr>
        <a:xfrm>
          <a:off x="331516" y="1887399"/>
          <a:ext cx="2695984" cy="1617590"/>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rtl="0">
            <a:lnSpc>
              <a:spcPct val="90000"/>
            </a:lnSpc>
            <a:spcBef>
              <a:spcPct val="0"/>
            </a:spcBef>
            <a:spcAft>
              <a:spcPct val="35000"/>
            </a:spcAft>
            <a:buNone/>
          </a:pPr>
          <a:r>
            <a:rPr lang="en-US" sz="3400" b="0" kern="1200" dirty="0"/>
            <a:t>Market follower strategies</a:t>
          </a:r>
          <a:endParaRPr lang="en-US" sz="3400" kern="1200" dirty="0"/>
        </a:p>
      </dsp:txBody>
      <dsp:txXfrm>
        <a:off x="331516" y="1887399"/>
        <a:ext cx="2695984" cy="1617590"/>
      </dsp:txXfrm>
    </dsp:sp>
    <dsp:sp modelId="{9B2CDFEB-C479-4694-9E8B-5CA7A1A6DB0E}">
      <dsp:nvSpPr>
        <dsp:cNvPr id="0" name=""/>
        <dsp:cNvSpPr/>
      </dsp:nvSpPr>
      <dsp:spPr>
        <a:xfrm>
          <a:off x="3297099" y="1887399"/>
          <a:ext cx="2695984" cy="1617590"/>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rtl="0">
            <a:lnSpc>
              <a:spcPct val="90000"/>
            </a:lnSpc>
            <a:spcBef>
              <a:spcPct val="0"/>
            </a:spcBef>
            <a:spcAft>
              <a:spcPct val="35000"/>
            </a:spcAft>
            <a:buNone/>
          </a:pPr>
          <a:r>
            <a:rPr lang="en-US" sz="3400" b="0" kern="1200" dirty="0"/>
            <a:t>Market nicher strategies</a:t>
          </a:r>
          <a:endParaRPr lang="en-US" sz="3400" kern="1200" dirty="0"/>
        </a:p>
      </dsp:txBody>
      <dsp:txXfrm>
        <a:off x="3297099" y="1887399"/>
        <a:ext cx="2695984" cy="161759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24">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5">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26">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27">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ヒラギノ角ゴ Pro W3"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ea typeface="ヒラギノ角ゴ Pro W3" charset="-128"/>
                <a:cs typeface="+mn-cs"/>
              </a:defRPr>
            </a:lvl1pPr>
          </a:lstStyle>
          <a:p>
            <a:pPr>
              <a:defRPr/>
            </a:pPr>
            <a:fld id="{37AEF26F-6697-40F4-9F66-1B981BFF73C4}" type="datetime1">
              <a:rPr lang="en-US"/>
              <a:pPr>
                <a:defRPr/>
              </a:pPr>
              <a:t>7/8/2025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ヒラギノ角ゴ Pro W3"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ea typeface="ヒラギノ角ゴ Pro W3" charset="-128"/>
                <a:cs typeface="+mn-cs"/>
              </a:defRPr>
            </a:lvl1pPr>
          </a:lstStyle>
          <a:p>
            <a:pPr>
              <a:defRPr/>
            </a:pPr>
            <a:fld id="{F2E4C177-6F74-451B-A98C-98456767E632}" type="slidenum">
              <a:rPr lang="en-US"/>
              <a:pPr>
                <a:defRPr/>
              </a:pPr>
              <a:t>‹#›</a:t>
            </a:fld>
            <a:endParaRPr lang="en-US" dirty="0"/>
          </a:p>
        </p:txBody>
      </p:sp>
    </p:spTree>
    <p:extLst>
      <p:ext uri="{BB962C8B-B14F-4D97-AF65-F5344CB8AC3E}">
        <p14:creationId xmlns:p14="http://schemas.microsoft.com/office/powerpoint/2010/main" val="3994795851"/>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0"/>
      </a:spcBef>
      <a:spcAft>
        <a:spcPct val="0"/>
      </a:spcAft>
      <a:defRPr sz="1200" kern="1200">
        <a:solidFill>
          <a:schemeClr val="tx1"/>
        </a:solidFill>
        <a:latin typeface="+mn-lt"/>
        <a:ea typeface="ＭＳ Ｐゴシック" charset="-128"/>
        <a:cs typeface="ＭＳ Ｐゴシック"/>
      </a:defRPr>
    </a:lvl2pPr>
    <a:lvl3pPr marL="1143000" indent="-228600" algn="l" rtl="0" eaLnBrk="0" fontAlgn="base" hangingPunct="0">
      <a:spcBef>
        <a:spcPct val="30000"/>
      </a:spcBef>
      <a:spcAft>
        <a:spcPct val="0"/>
      </a:spcAft>
      <a:defRPr sz="1200" kern="1200">
        <a:solidFill>
          <a:schemeClr val="tx1"/>
        </a:solidFill>
        <a:latin typeface="+mn-lt"/>
        <a:ea typeface="ＭＳ Ｐゴシック" charset="-128"/>
        <a:cs typeface="ＭＳ Ｐゴシック"/>
      </a:defRPr>
    </a:lvl3pPr>
    <a:lvl4pPr marL="1600200" indent="-228600" algn="l" rtl="0" eaLnBrk="0" fontAlgn="base" hangingPunct="0">
      <a:spcBef>
        <a:spcPct val="30000"/>
      </a:spcBef>
      <a:spcAft>
        <a:spcPct val="0"/>
      </a:spcAft>
      <a:defRPr sz="1200" kern="1200">
        <a:solidFill>
          <a:schemeClr val="tx1"/>
        </a:solidFill>
        <a:latin typeface="+mn-lt"/>
        <a:ea typeface="ＭＳ Ｐゴシック" charset="-128"/>
        <a:cs typeface="ＭＳ Ｐゴシック"/>
      </a:defRPr>
    </a:lvl4pPr>
    <a:lvl5pPr marL="2057400" indent="-228600" algn="l" rtl="0" eaLnBrk="0" fontAlgn="base" hangingPunct="0">
      <a:spcBef>
        <a:spcPct val="30000"/>
      </a:spcBef>
      <a:spcAft>
        <a:spcPct val="0"/>
      </a:spcAft>
      <a:defRPr sz="1200" kern="1200">
        <a:solidFill>
          <a:schemeClr val="tx1"/>
        </a:solidFill>
        <a:latin typeface="+mn-lt"/>
        <a:ea typeface="ＭＳ Ｐゴシック" charset="-128"/>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114597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bwMode="auto">
          <a:noFill/>
          <a:ln>
            <a:solidFill>
              <a:srgbClr val="000000"/>
            </a:solidFill>
            <a:miter lim="800000"/>
            <a:headEnd/>
            <a:tailEnd/>
          </a:ln>
        </p:spPr>
      </p:sp>
      <p:sp>
        <p:nvSpPr>
          <p:cNvPr id="34818" name="Notes Placeholder 2"/>
          <p:cNvSpPr>
            <a:spLocks noGrp="1"/>
          </p:cNvSpPr>
          <p:nvPr>
            <p:ph type="body" idx="1"/>
          </p:nvPr>
        </p:nvSpPr>
        <p:spPr bwMode="auto">
          <a:noFill/>
        </p:spPr>
        <p:txBody>
          <a:bodyPr/>
          <a:lstStyle/>
          <a:p>
            <a:endParaRPr lang="en-GB" b="0" dirty="0">
              <a:ea typeface="ＭＳ Ｐゴシック"/>
            </a:endParaRPr>
          </a:p>
        </p:txBody>
      </p:sp>
      <p:sp>
        <p:nvSpPr>
          <p:cNvPr id="34819" name="Slide Number Placeholder 3"/>
          <p:cNvSpPr>
            <a:spLocks noGrp="1"/>
          </p:cNvSpPr>
          <p:nvPr>
            <p:ph type="sldNum" sz="quarter" idx="5"/>
          </p:nvPr>
        </p:nvSpPr>
        <p:spPr bwMode="auto">
          <a:noFill/>
          <a:ln>
            <a:miter lim="800000"/>
            <a:headEnd/>
            <a:tailEnd/>
          </a:ln>
        </p:spPr>
        <p:txBody>
          <a:bodyPr/>
          <a:lstStyle/>
          <a:p>
            <a:fld id="{1990D02D-AD98-4CAC-9CBF-C67DF81264D4}" type="slidenum">
              <a:rPr lang="en-US" smtClean="0">
                <a:latin typeface="Calibri" pitchFamily="34" charset="0"/>
                <a:ea typeface="ヒラギノ角ゴ Pro W3"/>
                <a:cs typeface="ヒラギノ角ゴ Pro W3"/>
              </a:rPr>
              <a:pPr/>
              <a:t>10</a:t>
            </a:fld>
            <a:endParaRPr lang="en-US">
              <a:latin typeface="Calibri" pitchFamily="34" charset="0"/>
              <a:ea typeface="ヒラギノ角ゴ Pro W3"/>
              <a:cs typeface="ヒラギノ角ゴ Pro W3"/>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noTextEdi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a:lstStyle/>
          <a:p>
            <a:endParaRPr lang="en-GB">
              <a:ea typeface="ＭＳ Ｐゴシック"/>
            </a:endParaRPr>
          </a:p>
        </p:txBody>
      </p:sp>
      <p:sp>
        <p:nvSpPr>
          <p:cNvPr id="36867" name="Slide Number Placeholder 3"/>
          <p:cNvSpPr>
            <a:spLocks noGrp="1"/>
          </p:cNvSpPr>
          <p:nvPr>
            <p:ph type="sldNum" sz="quarter" idx="5"/>
          </p:nvPr>
        </p:nvSpPr>
        <p:spPr bwMode="auto">
          <a:noFill/>
          <a:ln>
            <a:miter lim="800000"/>
            <a:headEnd/>
            <a:tailEnd/>
          </a:ln>
        </p:spPr>
        <p:txBody>
          <a:bodyPr/>
          <a:lstStyle/>
          <a:p>
            <a:fld id="{B5815E2E-F950-4942-B223-765BA8E3E2D4}" type="slidenum">
              <a:rPr lang="en-US" smtClean="0">
                <a:latin typeface="Calibri" pitchFamily="34" charset="0"/>
                <a:ea typeface="ヒラギノ角ゴ Pro W3"/>
                <a:cs typeface="ヒラギノ角ゴ Pro W3"/>
              </a:rPr>
              <a:pPr/>
              <a:t>11</a:t>
            </a:fld>
            <a:endParaRPr lang="en-US">
              <a:latin typeface="Calibri" pitchFamily="34" charset="0"/>
              <a:ea typeface="ヒラギノ角ゴ Pro W3"/>
              <a:cs typeface="ヒラギノ角ゴ Pro W3"/>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noTextEdit="1"/>
          </p:cNvSpPr>
          <p:nvPr>
            <p:ph type="sldImg"/>
          </p:nvPr>
        </p:nvSpPr>
        <p:spPr bwMode="auto">
          <a:noFill/>
          <a:ln>
            <a:solidFill>
              <a:srgbClr val="000000"/>
            </a:solidFill>
            <a:miter lim="800000"/>
            <a:headEnd/>
            <a:tailEnd/>
          </a:ln>
        </p:spPr>
      </p:sp>
      <p:sp>
        <p:nvSpPr>
          <p:cNvPr id="38914" name="Notes Placeholder 2"/>
          <p:cNvSpPr>
            <a:spLocks noGrp="1"/>
          </p:cNvSpPr>
          <p:nvPr>
            <p:ph type="body" idx="1"/>
          </p:nvPr>
        </p:nvSpPr>
        <p:spPr bwMode="auto">
          <a:noFill/>
        </p:spPr>
        <p:txBody>
          <a:bodyPr/>
          <a:lstStyle/>
          <a:p>
            <a:endParaRPr lang="en-GB">
              <a:ea typeface="ＭＳ Ｐゴシック"/>
            </a:endParaRPr>
          </a:p>
        </p:txBody>
      </p:sp>
      <p:sp>
        <p:nvSpPr>
          <p:cNvPr id="38915" name="Slide Number Placeholder 3"/>
          <p:cNvSpPr>
            <a:spLocks noGrp="1"/>
          </p:cNvSpPr>
          <p:nvPr>
            <p:ph type="sldNum" sz="quarter" idx="5"/>
          </p:nvPr>
        </p:nvSpPr>
        <p:spPr bwMode="auto">
          <a:noFill/>
          <a:ln>
            <a:miter lim="800000"/>
            <a:headEnd/>
            <a:tailEnd/>
          </a:ln>
        </p:spPr>
        <p:txBody>
          <a:bodyPr/>
          <a:lstStyle/>
          <a:p>
            <a:fld id="{BF24DD0D-2A44-446D-AE0D-14E6BE7B2E7D}" type="slidenum">
              <a:rPr lang="en-US" smtClean="0">
                <a:latin typeface="Calibri" pitchFamily="34" charset="0"/>
                <a:ea typeface="ヒラギノ角ゴ Pro W3"/>
                <a:cs typeface="ヒラギノ角ゴ Pro W3"/>
              </a:rPr>
              <a:pPr/>
              <a:t>12</a:t>
            </a:fld>
            <a:endParaRPr lang="en-US">
              <a:latin typeface="Calibri" pitchFamily="34" charset="0"/>
              <a:ea typeface="ヒラギノ角ゴ Pro W3"/>
              <a:cs typeface="ヒラギノ角ゴ Pro W3"/>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bwMode="auto">
          <a:noFill/>
          <a:ln>
            <a:solidFill>
              <a:srgbClr val="000000"/>
            </a:solidFill>
            <a:miter lim="800000"/>
            <a:headEnd/>
            <a:tailEnd/>
          </a:ln>
        </p:spPr>
      </p:sp>
      <p:sp>
        <p:nvSpPr>
          <p:cNvPr id="40962" name="Notes Placeholder 2"/>
          <p:cNvSpPr>
            <a:spLocks noGrp="1"/>
          </p:cNvSpPr>
          <p:nvPr>
            <p:ph type="body" idx="1"/>
          </p:nvPr>
        </p:nvSpPr>
        <p:spPr bwMode="auto">
          <a:noFill/>
        </p:spPr>
        <p:txBody>
          <a:bodyPr/>
          <a:lstStyle/>
          <a:p>
            <a:endParaRPr lang="en-GB">
              <a:ea typeface="ＭＳ Ｐゴシック"/>
            </a:endParaRPr>
          </a:p>
        </p:txBody>
      </p:sp>
      <p:sp>
        <p:nvSpPr>
          <p:cNvPr id="40963" name="Slide Number Placeholder 3"/>
          <p:cNvSpPr>
            <a:spLocks noGrp="1"/>
          </p:cNvSpPr>
          <p:nvPr>
            <p:ph type="sldNum" sz="quarter" idx="5"/>
          </p:nvPr>
        </p:nvSpPr>
        <p:spPr bwMode="auto">
          <a:noFill/>
          <a:ln>
            <a:miter lim="800000"/>
            <a:headEnd/>
            <a:tailEnd/>
          </a:ln>
        </p:spPr>
        <p:txBody>
          <a:bodyPr/>
          <a:lstStyle/>
          <a:p>
            <a:fld id="{DBCF3BE3-452C-4799-98F7-294FFD2F9E74}" type="slidenum">
              <a:rPr lang="en-US" smtClean="0">
                <a:latin typeface="Calibri" pitchFamily="34" charset="0"/>
                <a:ea typeface="ヒラギノ角ゴ Pro W3"/>
                <a:cs typeface="ヒラギノ角ゴ Pro W3"/>
              </a:rPr>
              <a:pPr/>
              <a:t>13</a:t>
            </a:fld>
            <a:endParaRPr lang="en-US">
              <a:latin typeface="Calibri" pitchFamily="34" charset="0"/>
              <a:ea typeface="ヒラギノ角ゴ Pro W3"/>
              <a:cs typeface="ヒラギノ角ゴ Pro W3"/>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noTextEdit="1"/>
          </p:cNvSpPr>
          <p:nvPr>
            <p:ph type="sldImg"/>
          </p:nvPr>
        </p:nvSpPr>
        <p:spPr bwMode="auto">
          <a:noFill/>
          <a:ln>
            <a:solidFill>
              <a:srgbClr val="000000"/>
            </a:solidFill>
            <a:miter lim="800000"/>
            <a:headEnd/>
            <a:tailEnd/>
          </a:ln>
        </p:spPr>
      </p:sp>
      <p:sp>
        <p:nvSpPr>
          <p:cNvPr id="43010" name="Notes Placeholder 2"/>
          <p:cNvSpPr>
            <a:spLocks noGrp="1"/>
          </p:cNvSpPr>
          <p:nvPr>
            <p:ph type="body" idx="1"/>
          </p:nvPr>
        </p:nvSpPr>
        <p:spPr bwMode="auto">
          <a:noFill/>
        </p:spPr>
        <p:txBody>
          <a:bodyPr/>
          <a:lstStyle/>
          <a:p>
            <a:endParaRPr lang="en-US" b="0" dirty="0">
              <a:ea typeface="ＭＳ Ｐゴシック"/>
            </a:endParaRPr>
          </a:p>
        </p:txBody>
      </p:sp>
      <p:sp>
        <p:nvSpPr>
          <p:cNvPr id="43011" name="Slide Number Placeholder 3"/>
          <p:cNvSpPr>
            <a:spLocks noGrp="1"/>
          </p:cNvSpPr>
          <p:nvPr>
            <p:ph type="sldNum" sz="quarter" idx="5"/>
          </p:nvPr>
        </p:nvSpPr>
        <p:spPr bwMode="auto">
          <a:noFill/>
          <a:ln>
            <a:miter lim="800000"/>
            <a:headEnd/>
            <a:tailEnd/>
          </a:ln>
        </p:spPr>
        <p:txBody>
          <a:bodyPr/>
          <a:lstStyle/>
          <a:p>
            <a:fld id="{0DD4F917-53DE-4B9B-A045-0E2A51AF0134}" type="slidenum">
              <a:rPr lang="en-US" smtClean="0">
                <a:latin typeface="Calibri" pitchFamily="34" charset="0"/>
                <a:ea typeface="ヒラギノ角ゴ Pro W3"/>
                <a:cs typeface="ヒラギノ角ゴ Pro W3"/>
              </a:rPr>
              <a:pPr/>
              <a:t>14</a:t>
            </a:fld>
            <a:endParaRPr lang="en-US">
              <a:latin typeface="Calibri" pitchFamily="34" charset="0"/>
              <a:ea typeface="ヒラギノ角ゴ Pro W3"/>
              <a:cs typeface="ヒラギノ角ゴ Pro W3"/>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noTextEdit="1"/>
          </p:cNvSpPr>
          <p:nvPr>
            <p:ph type="sldImg"/>
          </p:nvPr>
        </p:nvSpPr>
        <p:spPr bwMode="auto">
          <a:noFill/>
          <a:ln>
            <a:solidFill>
              <a:srgbClr val="000000"/>
            </a:solidFill>
            <a:miter lim="800000"/>
            <a:headEnd/>
            <a:tailEnd/>
          </a:ln>
        </p:spPr>
      </p:sp>
      <p:sp>
        <p:nvSpPr>
          <p:cNvPr id="45058" name="Notes Placeholder 2"/>
          <p:cNvSpPr>
            <a:spLocks noGrp="1"/>
          </p:cNvSpPr>
          <p:nvPr>
            <p:ph type="body" idx="1"/>
          </p:nvPr>
        </p:nvSpPr>
        <p:spPr bwMode="auto">
          <a:noFill/>
        </p:spPr>
        <p:txBody>
          <a:bodyPr/>
          <a:lstStyle/>
          <a:p>
            <a:endParaRPr lang="en-GB">
              <a:ea typeface="ＭＳ Ｐゴシック"/>
            </a:endParaRPr>
          </a:p>
        </p:txBody>
      </p:sp>
      <p:sp>
        <p:nvSpPr>
          <p:cNvPr id="45059" name="Slide Number Placeholder 3"/>
          <p:cNvSpPr>
            <a:spLocks noGrp="1"/>
          </p:cNvSpPr>
          <p:nvPr>
            <p:ph type="sldNum" sz="quarter" idx="5"/>
          </p:nvPr>
        </p:nvSpPr>
        <p:spPr bwMode="auto">
          <a:noFill/>
          <a:ln>
            <a:miter lim="800000"/>
            <a:headEnd/>
            <a:tailEnd/>
          </a:ln>
        </p:spPr>
        <p:txBody>
          <a:bodyPr/>
          <a:lstStyle/>
          <a:p>
            <a:fld id="{E731FAE1-6788-4F84-BD66-7B0B228FD0B1}" type="slidenum">
              <a:rPr lang="en-US" smtClean="0">
                <a:latin typeface="Calibri" pitchFamily="34" charset="0"/>
                <a:ea typeface="ヒラギノ角ゴ Pro W3"/>
                <a:cs typeface="ヒラギノ角ゴ Pro W3"/>
              </a:rPr>
              <a:pPr/>
              <a:t>15</a:t>
            </a:fld>
            <a:endParaRPr lang="en-US">
              <a:latin typeface="Calibri" pitchFamily="34" charset="0"/>
              <a:ea typeface="ヒラギノ角ゴ Pro W3"/>
              <a:cs typeface="ヒラギノ角ゴ Pro W3"/>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noTextEdit="1"/>
          </p:cNvSpPr>
          <p:nvPr>
            <p:ph type="sldImg"/>
          </p:nvPr>
        </p:nvSpPr>
        <p:spPr bwMode="auto">
          <a:noFill/>
          <a:ln>
            <a:solidFill>
              <a:srgbClr val="000000"/>
            </a:solidFill>
            <a:miter lim="800000"/>
            <a:headEnd/>
            <a:tailEnd/>
          </a:ln>
        </p:spPr>
      </p:sp>
      <p:sp>
        <p:nvSpPr>
          <p:cNvPr id="47106" name="Notes Placeholder 2"/>
          <p:cNvSpPr>
            <a:spLocks noGrp="1"/>
          </p:cNvSpPr>
          <p:nvPr>
            <p:ph type="body" idx="1"/>
          </p:nvPr>
        </p:nvSpPr>
        <p:spPr bwMode="auto">
          <a:noFill/>
        </p:spPr>
        <p:txBody>
          <a:bodyPr/>
          <a:lstStyle/>
          <a:p>
            <a:endParaRPr lang="en-GB">
              <a:ea typeface="ＭＳ Ｐゴシック"/>
            </a:endParaRPr>
          </a:p>
        </p:txBody>
      </p:sp>
      <p:sp>
        <p:nvSpPr>
          <p:cNvPr id="47107" name="Slide Number Placeholder 3"/>
          <p:cNvSpPr>
            <a:spLocks noGrp="1"/>
          </p:cNvSpPr>
          <p:nvPr>
            <p:ph type="sldNum" sz="quarter" idx="5"/>
          </p:nvPr>
        </p:nvSpPr>
        <p:spPr bwMode="auto">
          <a:noFill/>
          <a:ln>
            <a:miter lim="800000"/>
            <a:headEnd/>
            <a:tailEnd/>
          </a:ln>
        </p:spPr>
        <p:txBody>
          <a:bodyPr/>
          <a:lstStyle/>
          <a:p>
            <a:fld id="{6A4FFAFF-5E1C-4454-AF20-7B19A16AA69E}" type="slidenum">
              <a:rPr lang="en-US" smtClean="0">
                <a:latin typeface="Calibri" pitchFamily="34" charset="0"/>
                <a:ea typeface="ヒラギノ角ゴ Pro W3"/>
                <a:cs typeface="ヒラギノ角ゴ Pro W3"/>
              </a:rPr>
              <a:pPr/>
              <a:t>16</a:t>
            </a:fld>
            <a:endParaRPr lang="en-US">
              <a:latin typeface="Calibri" pitchFamily="34" charset="0"/>
              <a:ea typeface="ヒラギノ角ゴ Pro W3"/>
              <a:cs typeface="ヒラギノ角ゴ Pro W3"/>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TextEdit="1"/>
          </p:cNvSpPr>
          <p:nvPr>
            <p:ph type="sldImg"/>
          </p:nvPr>
        </p:nvSpPr>
        <p:spPr bwMode="auto">
          <a:noFill/>
          <a:ln>
            <a:solidFill>
              <a:srgbClr val="000000"/>
            </a:solidFill>
            <a:miter lim="800000"/>
            <a:headEnd/>
            <a:tailEnd/>
          </a:ln>
        </p:spPr>
      </p:sp>
      <p:sp>
        <p:nvSpPr>
          <p:cNvPr id="49154" name="Notes Placeholder 2"/>
          <p:cNvSpPr>
            <a:spLocks noGrp="1"/>
          </p:cNvSpPr>
          <p:nvPr>
            <p:ph type="body" idx="1"/>
          </p:nvPr>
        </p:nvSpPr>
        <p:spPr bwMode="auto">
          <a:noFill/>
        </p:spPr>
        <p:txBody>
          <a:bodyPr/>
          <a:lstStyle/>
          <a:p>
            <a:r>
              <a:rPr lang="en-US" b="1" dirty="0">
                <a:ea typeface="ＭＳ Ｐゴシック"/>
              </a:rPr>
              <a:t>Notes to Instructor:</a:t>
            </a:r>
          </a:p>
          <a:p>
            <a:r>
              <a:rPr lang="en-US" dirty="0">
                <a:ea typeface="ＭＳ Ｐゴシック"/>
              </a:rPr>
              <a:t>Treacy and </a:t>
            </a:r>
            <a:r>
              <a:rPr lang="en-US" dirty="0" err="1">
                <a:ea typeface="ＭＳ Ｐゴシック"/>
              </a:rPr>
              <a:t>Wiersema</a:t>
            </a:r>
            <a:r>
              <a:rPr lang="en-US" dirty="0">
                <a:ea typeface="ＭＳ Ｐゴシック"/>
              </a:rPr>
              <a:t> found that leading companies focus on and excel at a single value discipline, while meeting industry standards on the other two. Such companies design their entire value delivery network to single-mindedly support the chosen discipline.</a:t>
            </a:r>
          </a:p>
        </p:txBody>
      </p:sp>
      <p:sp>
        <p:nvSpPr>
          <p:cNvPr id="49155" name="Slide Number Placeholder 3"/>
          <p:cNvSpPr>
            <a:spLocks noGrp="1"/>
          </p:cNvSpPr>
          <p:nvPr>
            <p:ph type="sldNum" sz="quarter" idx="5"/>
          </p:nvPr>
        </p:nvSpPr>
        <p:spPr bwMode="auto">
          <a:noFill/>
          <a:ln>
            <a:miter lim="800000"/>
            <a:headEnd/>
            <a:tailEnd/>
          </a:ln>
        </p:spPr>
        <p:txBody>
          <a:bodyPr/>
          <a:lstStyle/>
          <a:p>
            <a:fld id="{B4F1DA5A-4742-4EF0-B4AF-0B5012EA5B3F}" type="slidenum">
              <a:rPr lang="en-US" smtClean="0">
                <a:latin typeface="Calibri" pitchFamily="34" charset="0"/>
                <a:ea typeface="ヒラギノ角ゴ Pro W3"/>
                <a:cs typeface="ヒラギノ角ゴ Pro W3"/>
              </a:rPr>
              <a:pPr/>
              <a:t>17</a:t>
            </a:fld>
            <a:endParaRPr lang="en-US">
              <a:latin typeface="Calibri" pitchFamily="34" charset="0"/>
              <a:ea typeface="ヒラギノ角ゴ Pro W3"/>
              <a:cs typeface="ヒラギノ角ゴ Pro W3"/>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noTextEdit="1"/>
          </p:cNvSpPr>
          <p:nvPr>
            <p:ph type="sldImg"/>
          </p:nvPr>
        </p:nvSpPr>
        <p:spPr bwMode="auto">
          <a:noFill/>
          <a:ln>
            <a:solidFill>
              <a:srgbClr val="000000"/>
            </a:solidFill>
            <a:miter lim="800000"/>
            <a:headEnd/>
            <a:tailEnd/>
          </a:ln>
        </p:spPr>
      </p:sp>
      <p:sp>
        <p:nvSpPr>
          <p:cNvPr id="51202" name="Notes Placeholder 2"/>
          <p:cNvSpPr>
            <a:spLocks noGrp="1"/>
          </p:cNvSpPr>
          <p:nvPr>
            <p:ph type="body" idx="1"/>
          </p:nvPr>
        </p:nvSpPr>
        <p:spPr bwMode="auto">
          <a:noFill/>
        </p:spPr>
        <p:txBody>
          <a:bodyPr/>
          <a:lstStyle/>
          <a:p>
            <a:endParaRPr lang="en-GB">
              <a:ea typeface="ＭＳ Ｐゴシック"/>
            </a:endParaRPr>
          </a:p>
        </p:txBody>
      </p:sp>
      <p:sp>
        <p:nvSpPr>
          <p:cNvPr id="51203" name="Slide Number Placeholder 3"/>
          <p:cNvSpPr>
            <a:spLocks noGrp="1"/>
          </p:cNvSpPr>
          <p:nvPr>
            <p:ph type="sldNum" sz="quarter" idx="5"/>
          </p:nvPr>
        </p:nvSpPr>
        <p:spPr bwMode="auto">
          <a:noFill/>
          <a:ln>
            <a:miter lim="800000"/>
            <a:headEnd/>
            <a:tailEnd/>
          </a:ln>
        </p:spPr>
        <p:txBody>
          <a:bodyPr/>
          <a:lstStyle/>
          <a:p>
            <a:fld id="{C6BCABDA-AF1F-4779-B9FD-588487E7573B}" type="slidenum">
              <a:rPr lang="en-US" smtClean="0">
                <a:latin typeface="Calibri" pitchFamily="34" charset="0"/>
                <a:ea typeface="ヒラギノ角ゴ Pro W3"/>
                <a:cs typeface="ヒラギノ角ゴ Pro W3"/>
              </a:rPr>
              <a:pPr/>
              <a:t>18</a:t>
            </a:fld>
            <a:endParaRPr lang="en-US">
              <a:latin typeface="Calibri" pitchFamily="34" charset="0"/>
              <a:ea typeface="ヒラギノ角ゴ Pro W3"/>
              <a:cs typeface="ヒラギノ角ゴ Pro W3"/>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noTextEdit="1"/>
          </p:cNvSpPr>
          <p:nvPr>
            <p:ph type="sldImg"/>
          </p:nvPr>
        </p:nvSpPr>
        <p:spPr bwMode="auto">
          <a:noFill/>
          <a:ln>
            <a:solidFill>
              <a:srgbClr val="000000"/>
            </a:solidFill>
            <a:miter lim="800000"/>
            <a:headEnd/>
            <a:tailEnd/>
          </a:ln>
        </p:spPr>
      </p:sp>
      <p:sp>
        <p:nvSpPr>
          <p:cNvPr id="53250" name="Notes Placeholder 2"/>
          <p:cNvSpPr>
            <a:spLocks noGrp="1"/>
          </p:cNvSpPr>
          <p:nvPr>
            <p:ph type="body" idx="1"/>
          </p:nvPr>
        </p:nvSpPr>
        <p:spPr bwMode="auto">
          <a:noFill/>
        </p:spPr>
        <p:txBody>
          <a:bodyPr/>
          <a:lstStyle/>
          <a:p>
            <a:endParaRPr lang="en-US" b="0" dirty="0">
              <a:ea typeface="ＭＳ Ｐゴシック"/>
            </a:endParaRPr>
          </a:p>
        </p:txBody>
      </p:sp>
      <p:sp>
        <p:nvSpPr>
          <p:cNvPr id="53251" name="Slide Number Placeholder 3"/>
          <p:cNvSpPr>
            <a:spLocks noGrp="1"/>
          </p:cNvSpPr>
          <p:nvPr>
            <p:ph type="sldNum" sz="quarter" idx="5"/>
          </p:nvPr>
        </p:nvSpPr>
        <p:spPr bwMode="auto">
          <a:noFill/>
          <a:ln>
            <a:miter lim="800000"/>
            <a:headEnd/>
            <a:tailEnd/>
          </a:ln>
        </p:spPr>
        <p:txBody>
          <a:bodyPr/>
          <a:lstStyle/>
          <a:p>
            <a:fld id="{5DE3950A-E139-4620-90B6-54ABEF93CDE5}" type="slidenum">
              <a:rPr lang="en-US" smtClean="0">
                <a:latin typeface="Calibri" pitchFamily="34" charset="0"/>
                <a:ea typeface="ヒラギノ角ゴ Pro W3"/>
                <a:cs typeface="ヒラギノ角ゴ Pro W3"/>
              </a:rPr>
              <a:pPr/>
              <a:t>19</a:t>
            </a:fld>
            <a:endParaRPr lang="en-US">
              <a:latin typeface="Calibri" pitchFamily="34" charset="0"/>
              <a:ea typeface="ヒラギノ角ゴ Pro W3"/>
              <a:cs typeface="ヒラギノ角ゴ Pro W3"/>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a:lstStyle/>
          <a:p>
            <a:endParaRPr lang="en-GB">
              <a:ea typeface="ＭＳ Ｐゴシック"/>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E38D3DCF-429A-49B2-927B-BF6CD26C192A}" type="slidenum">
              <a:rPr lang="en-US" smtClean="0">
                <a:latin typeface="Calibri" pitchFamily="34" charset="0"/>
                <a:ea typeface="ヒラギノ角ゴ Pro W3"/>
                <a:cs typeface="ヒラギノ角ゴ Pro W3"/>
              </a:rPr>
              <a:pPr/>
              <a:t>2</a:t>
            </a:fld>
            <a:endParaRPr lang="en-US">
              <a:latin typeface="Calibri" pitchFamily="34" charset="0"/>
              <a:ea typeface="ヒラギノ角ゴ Pro W3"/>
              <a:cs typeface="ヒラギノ角ゴ Pro W3"/>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noTextEdit="1"/>
          </p:cNvSpPr>
          <p:nvPr>
            <p:ph type="sldImg"/>
          </p:nvPr>
        </p:nvSpPr>
        <p:spPr bwMode="auto">
          <a:noFill/>
          <a:ln>
            <a:solidFill>
              <a:srgbClr val="000000"/>
            </a:solidFill>
            <a:miter lim="800000"/>
            <a:headEnd/>
            <a:tailEnd/>
          </a:ln>
        </p:spPr>
      </p:sp>
      <p:sp>
        <p:nvSpPr>
          <p:cNvPr id="55298" name="Notes Placeholder 2"/>
          <p:cNvSpPr>
            <a:spLocks noGrp="1"/>
          </p:cNvSpPr>
          <p:nvPr>
            <p:ph type="body" idx="1"/>
          </p:nvPr>
        </p:nvSpPr>
        <p:spPr bwMode="auto">
          <a:noFill/>
        </p:spPr>
        <p:txBody>
          <a:bodyPr/>
          <a:lstStyle/>
          <a:p>
            <a:endParaRPr lang="en-GB">
              <a:ea typeface="ＭＳ Ｐゴシック"/>
            </a:endParaRPr>
          </a:p>
        </p:txBody>
      </p:sp>
      <p:sp>
        <p:nvSpPr>
          <p:cNvPr id="55299" name="Slide Number Placeholder 3"/>
          <p:cNvSpPr>
            <a:spLocks noGrp="1"/>
          </p:cNvSpPr>
          <p:nvPr>
            <p:ph type="sldNum" sz="quarter" idx="5"/>
          </p:nvPr>
        </p:nvSpPr>
        <p:spPr bwMode="auto">
          <a:noFill/>
          <a:ln>
            <a:miter lim="800000"/>
            <a:headEnd/>
            <a:tailEnd/>
          </a:ln>
        </p:spPr>
        <p:txBody>
          <a:bodyPr/>
          <a:lstStyle/>
          <a:p>
            <a:fld id="{91622264-774D-41BB-AD67-61EAEF936E68}" type="slidenum">
              <a:rPr lang="en-US" smtClean="0">
                <a:latin typeface="Calibri" pitchFamily="34" charset="0"/>
                <a:ea typeface="ヒラギノ角ゴ Pro W3"/>
                <a:cs typeface="ヒラギノ角ゴ Pro W3"/>
              </a:rPr>
              <a:pPr/>
              <a:t>20</a:t>
            </a:fld>
            <a:endParaRPr lang="en-US">
              <a:latin typeface="Calibri" pitchFamily="34" charset="0"/>
              <a:ea typeface="ヒラギノ角ゴ Pro W3"/>
              <a:cs typeface="ヒラギノ角ゴ Pro W3"/>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noTextEdit="1"/>
          </p:cNvSpPr>
          <p:nvPr>
            <p:ph type="sldImg"/>
          </p:nvPr>
        </p:nvSpPr>
        <p:spPr bwMode="auto">
          <a:noFill/>
          <a:ln>
            <a:solidFill>
              <a:srgbClr val="000000"/>
            </a:solidFill>
            <a:miter lim="800000"/>
            <a:headEnd/>
            <a:tailEnd/>
          </a:ln>
        </p:spPr>
      </p:sp>
      <p:sp>
        <p:nvSpPr>
          <p:cNvPr id="57346" name="Notes Placeholder 2"/>
          <p:cNvSpPr>
            <a:spLocks noGrp="1"/>
          </p:cNvSpPr>
          <p:nvPr>
            <p:ph type="body" idx="1"/>
          </p:nvPr>
        </p:nvSpPr>
        <p:spPr bwMode="auto">
          <a:noFill/>
        </p:spPr>
        <p:txBody>
          <a:bodyPr/>
          <a:lstStyle/>
          <a:p>
            <a:r>
              <a:rPr lang="en-US" b="1" dirty="0">
                <a:ea typeface="ＭＳ Ｐゴシック"/>
              </a:rPr>
              <a:t>Notes to Instructor:</a:t>
            </a:r>
          </a:p>
          <a:p>
            <a:r>
              <a:rPr lang="en-US" dirty="0">
                <a:ea typeface="ＭＳ Ｐゴシック"/>
              </a:rPr>
              <a:t>Forty per cent of the market is in the hands of the </a:t>
            </a:r>
            <a:r>
              <a:rPr lang="en-US" b="1" dirty="0">
                <a:ea typeface="ＭＳ Ｐゴシック"/>
              </a:rPr>
              <a:t>market leader</a:t>
            </a:r>
            <a:r>
              <a:rPr lang="en-US" dirty="0">
                <a:ea typeface="ＭＳ Ｐゴシック"/>
              </a:rPr>
              <a:t>, the firm with the largest market share. Another 30 per cent is in the hands of </a:t>
            </a:r>
            <a:r>
              <a:rPr lang="en-US" b="1" dirty="0">
                <a:ea typeface="ＭＳ Ｐゴシック"/>
              </a:rPr>
              <a:t>market challengers</a:t>
            </a:r>
            <a:r>
              <a:rPr lang="en-US" dirty="0">
                <a:ea typeface="ＭＳ Ｐゴシック"/>
              </a:rPr>
              <a:t>, runner‑up firms that are fighting hard to increase their market share. Another 20 per cent is in the hands of </a:t>
            </a:r>
            <a:r>
              <a:rPr lang="en-US" b="1" dirty="0">
                <a:ea typeface="ＭＳ Ｐゴシック"/>
              </a:rPr>
              <a:t>market followers</a:t>
            </a:r>
            <a:r>
              <a:rPr lang="en-US" dirty="0">
                <a:ea typeface="ＭＳ Ｐゴシック"/>
              </a:rPr>
              <a:t>, other runner-up firms that want to hold their share without rocking the boat. The remaining 10 per cent is in the hands of </a:t>
            </a:r>
            <a:r>
              <a:rPr lang="en-US" b="1" dirty="0">
                <a:ea typeface="ＭＳ Ｐゴシック"/>
              </a:rPr>
              <a:t>market </a:t>
            </a:r>
            <a:r>
              <a:rPr lang="en-US" b="1" dirty="0" err="1">
                <a:ea typeface="ＭＳ Ｐゴシック"/>
              </a:rPr>
              <a:t>nichers</a:t>
            </a:r>
            <a:r>
              <a:rPr lang="en-US" dirty="0">
                <a:ea typeface="ＭＳ Ｐゴシック"/>
              </a:rPr>
              <a:t>, firms that serve small segments not being pursued by other firms. </a:t>
            </a:r>
          </a:p>
        </p:txBody>
      </p:sp>
      <p:sp>
        <p:nvSpPr>
          <p:cNvPr id="57347" name="Slide Number Placeholder 3"/>
          <p:cNvSpPr>
            <a:spLocks noGrp="1"/>
          </p:cNvSpPr>
          <p:nvPr>
            <p:ph type="sldNum" sz="quarter" idx="5"/>
          </p:nvPr>
        </p:nvSpPr>
        <p:spPr bwMode="auto">
          <a:noFill/>
          <a:ln>
            <a:miter lim="800000"/>
            <a:headEnd/>
            <a:tailEnd/>
          </a:ln>
        </p:spPr>
        <p:txBody>
          <a:bodyPr/>
          <a:lstStyle/>
          <a:p>
            <a:fld id="{E1CD3A71-B226-46A8-9753-5C3818131E0D}" type="slidenum">
              <a:rPr lang="en-US" smtClean="0">
                <a:latin typeface="Calibri" pitchFamily="34" charset="0"/>
                <a:ea typeface="ヒラギノ角ゴ Pro W3"/>
                <a:cs typeface="ヒラギノ角ゴ Pro W3"/>
              </a:rPr>
              <a:pPr/>
              <a:t>21</a:t>
            </a:fld>
            <a:endParaRPr lang="en-US">
              <a:latin typeface="Calibri" pitchFamily="34" charset="0"/>
              <a:ea typeface="ヒラギノ角ゴ Pro W3"/>
              <a:cs typeface="ヒラギノ角ゴ Pro W3"/>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noTextEdit="1"/>
          </p:cNvSpPr>
          <p:nvPr>
            <p:ph type="sldImg"/>
          </p:nvPr>
        </p:nvSpPr>
        <p:spPr bwMode="auto">
          <a:noFill/>
          <a:ln>
            <a:solidFill>
              <a:srgbClr val="000000"/>
            </a:solidFill>
            <a:miter lim="800000"/>
            <a:headEnd/>
            <a:tailEnd/>
          </a:ln>
        </p:spPr>
      </p:sp>
      <p:sp>
        <p:nvSpPr>
          <p:cNvPr id="59394" name="Notes Placeholder 2"/>
          <p:cNvSpPr>
            <a:spLocks noGrp="1"/>
          </p:cNvSpPr>
          <p:nvPr>
            <p:ph type="body" idx="1"/>
          </p:nvPr>
        </p:nvSpPr>
        <p:spPr bwMode="auto">
          <a:noFill/>
        </p:spPr>
        <p:txBody>
          <a:bodyPr/>
          <a:lstStyle/>
          <a:p>
            <a:endParaRPr lang="en-GB">
              <a:ea typeface="ＭＳ Ｐゴシック"/>
            </a:endParaRPr>
          </a:p>
        </p:txBody>
      </p:sp>
      <p:sp>
        <p:nvSpPr>
          <p:cNvPr id="59395" name="Slide Number Placeholder 3"/>
          <p:cNvSpPr>
            <a:spLocks noGrp="1"/>
          </p:cNvSpPr>
          <p:nvPr>
            <p:ph type="sldNum" sz="quarter" idx="5"/>
          </p:nvPr>
        </p:nvSpPr>
        <p:spPr bwMode="auto">
          <a:noFill/>
          <a:ln>
            <a:miter lim="800000"/>
            <a:headEnd/>
            <a:tailEnd/>
          </a:ln>
        </p:spPr>
        <p:txBody>
          <a:bodyPr/>
          <a:lstStyle/>
          <a:p>
            <a:fld id="{F6B12705-5B88-4904-A4B1-A59455F889B1}" type="slidenum">
              <a:rPr lang="en-US" smtClean="0">
                <a:latin typeface="Calibri" pitchFamily="34" charset="0"/>
                <a:ea typeface="ヒラギノ角ゴ Pro W3"/>
                <a:cs typeface="ヒラギノ角ゴ Pro W3"/>
              </a:rPr>
              <a:pPr/>
              <a:t>22</a:t>
            </a:fld>
            <a:endParaRPr lang="en-US">
              <a:latin typeface="Calibri" pitchFamily="34" charset="0"/>
              <a:ea typeface="ヒラギノ角ゴ Pro W3"/>
              <a:cs typeface="ヒラギノ角ゴ Pro W3"/>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TextEdit="1"/>
          </p:cNvSpPr>
          <p:nvPr>
            <p:ph type="sldImg"/>
          </p:nvPr>
        </p:nvSpPr>
        <p:spPr bwMode="auto">
          <a:noFill/>
          <a:ln>
            <a:solidFill>
              <a:srgbClr val="000000"/>
            </a:solidFill>
            <a:miter lim="800000"/>
            <a:headEnd/>
            <a:tailEnd/>
          </a:ln>
        </p:spPr>
      </p:sp>
      <p:sp>
        <p:nvSpPr>
          <p:cNvPr id="61442" name="Notes Placeholder 2"/>
          <p:cNvSpPr>
            <a:spLocks noGrp="1"/>
          </p:cNvSpPr>
          <p:nvPr>
            <p:ph type="body" idx="1"/>
          </p:nvPr>
        </p:nvSpPr>
        <p:spPr bwMode="auto">
          <a:noFill/>
        </p:spPr>
        <p:txBody>
          <a:bodyPr/>
          <a:lstStyle/>
          <a:p>
            <a:endParaRPr lang="en-GB">
              <a:ea typeface="ＭＳ Ｐゴシック"/>
            </a:endParaRPr>
          </a:p>
        </p:txBody>
      </p:sp>
      <p:sp>
        <p:nvSpPr>
          <p:cNvPr id="61443" name="Slide Number Placeholder 3"/>
          <p:cNvSpPr>
            <a:spLocks noGrp="1"/>
          </p:cNvSpPr>
          <p:nvPr>
            <p:ph type="sldNum" sz="quarter" idx="5"/>
          </p:nvPr>
        </p:nvSpPr>
        <p:spPr bwMode="auto">
          <a:noFill/>
          <a:ln>
            <a:miter lim="800000"/>
            <a:headEnd/>
            <a:tailEnd/>
          </a:ln>
        </p:spPr>
        <p:txBody>
          <a:bodyPr/>
          <a:lstStyle/>
          <a:p>
            <a:fld id="{D92F23DD-209A-4594-821C-AB0BD09BF5AF}" type="slidenum">
              <a:rPr lang="en-US" smtClean="0">
                <a:latin typeface="Calibri" pitchFamily="34" charset="0"/>
                <a:ea typeface="ヒラギノ角ゴ Pro W3"/>
                <a:cs typeface="ヒラギノ角ゴ Pro W3"/>
              </a:rPr>
              <a:pPr/>
              <a:t>23</a:t>
            </a:fld>
            <a:endParaRPr lang="en-US">
              <a:latin typeface="Calibri" pitchFamily="34" charset="0"/>
              <a:ea typeface="ヒラギノ角ゴ Pro W3"/>
              <a:cs typeface="ヒラギノ角ゴ Pro W3"/>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noTextEdit="1"/>
          </p:cNvSpPr>
          <p:nvPr>
            <p:ph type="sldImg"/>
          </p:nvPr>
        </p:nvSpPr>
        <p:spPr bwMode="auto">
          <a:noFill/>
          <a:ln>
            <a:solidFill>
              <a:srgbClr val="000000"/>
            </a:solidFill>
            <a:miter lim="800000"/>
            <a:headEnd/>
            <a:tailEnd/>
          </a:ln>
        </p:spPr>
      </p:sp>
      <p:sp>
        <p:nvSpPr>
          <p:cNvPr id="63490" name="Notes Placeholder 2"/>
          <p:cNvSpPr>
            <a:spLocks noGrp="1"/>
          </p:cNvSpPr>
          <p:nvPr>
            <p:ph type="body" idx="1"/>
          </p:nvPr>
        </p:nvSpPr>
        <p:spPr bwMode="auto">
          <a:noFill/>
        </p:spPr>
        <p:txBody>
          <a:bodyPr/>
          <a:lstStyle/>
          <a:p>
            <a:r>
              <a:rPr lang="en-US" b="1" dirty="0">
                <a:ea typeface="ＭＳ Ｐゴシック"/>
              </a:rPr>
              <a:t>Notes to Instructor:</a:t>
            </a:r>
          </a:p>
          <a:p>
            <a:r>
              <a:rPr lang="en-US" dirty="0">
                <a:ea typeface="ＭＳ Ｐゴシック"/>
              </a:rPr>
              <a:t>A leader’s life is not easy. It must maintain a constant watch. Other firms keep challenging its strengths or trying to take advantage of its weaknesses. The market leader can easily miss a turn in the market and plunge into second or third place. A product innovation may come along and hurt the leader. The leader might grow arrogant or complacent and misjudge the competition. Or the leader might look old-fashioned against new and peppier rivals.</a:t>
            </a:r>
          </a:p>
          <a:p>
            <a:endParaRPr lang="en-US" dirty="0">
              <a:ea typeface="ＭＳ Ｐゴシック"/>
            </a:endParaRPr>
          </a:p>
          <a:p>
            <a:endParaRPr lang="en-US" dirty="0">
              <a:ea typeface="ＭＳ Ｐゴシック"/>
            </a:endParaRPr>
          </a:p>
        </p:txBody>
      </p:sp>
      <p:sp>
        <p:nvSpPr>
          <p:cNvPr id="63491" name="Slide Number Placeholder 3"/>
          <p:cNvSpPr>
            <a:spLocks noGrp="1"/>
          </p:cNvSpPr>
          <p:nvPr>
            <p:ph type="sldNum" sz="quarter" idx="5"/>
          </p:nvPr>
        </p:nvSpPr>
        <p:spPr bwMode="auto">
          <a:noFill/>
          <a:ln>
            <a:miter lim="800000"/>
            <a:headEnd/>
            <a:tailEnd/>
          </a:ln>
        </p:spPr>
        <p:txBody>
          <a:bodyPr/>
          <a:lstStyle/>
          <a:p>
            <a:fld id="{EEEABB16-3152-440E-9108-808525555E22}" type="slidenum">
              <a:rPr lang="en-US" smtClean="0">
                <a:latin typeface="Calibri" pitchFamily="34" charset="0"/>
                <a:ea typeface="ヒラギノ角ゴ Pro W3"/>
                <a:cs typeface="ヒラギノ角ゴ Pro W3"/>
              </a:rPr>
              <a:pPr/>
              <a:t>24</a:t>
            </a:fld>
            <a:endParaRPr lang="en-US">
              <a:latin typeface="Calibri" pitchFamily="34" charset="0"/>
              <a:ea typeface="ヒラギノ角ゴ Pro W3"/>
              <a:cs typeface="ヒラギノ角ゴ Pro W3"/>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noTextEdit="1"/>
          </p:cNvSpPr>
          <p:nvPr>
            <p:ph type="sldImg"/>
          </p:nvPr>
        </p:nvSpPr>
        <p:spPr bwMode="auto">
          <a:noFill/>
          <a:ln>
            <a:solidFill>
              <a:srgbClr val="000000"/>
            </a:solidFill>
            <a:miter lim="800000"/>
            <a:headEnd/>
            <a:tailEnd/>
          </a:ln>
        </p:spPr>
      </p:sp>
      <p:sp>
        <p:nvSpPr>
          <p:cNvPr id="65538" name="Notes Placeholder 2"/>
          <p:cNvSpPr>
            <a:spLocks noGrp="1"/>
          </p:cNvSpPr>
          <p:nvPr>
            <p:ph type="body" idx="1"/>
          </p:nvPr>
        </p:nvSpPr>
        <p:spPr bwMode="auto">
          <a:noFill/>
        </p:spPr>
        <p:txBody>
          <a:bodyPr/>
          <a:lstStyle/>
          <a:p>
            <a:endParaRPr lang="en-US" b="0" dirty="0">
              <a:ea typeface="ＭＳ Ｐゴシック"/>
            </a:endParaRPr>
          </a:p>
        </p:txBody>
      </p:sp>
      <p:sp>
        <p:nvSpPr>
          <p:cNvPr id="65539" name="Slide Number Placeholder 3"/>
          <p:cNvSpPr>
            <a:spLocks noGrp="1"/>
          </p:cNvSpPr>
          <p:nvPr>
            <p:ph type="sldNum" sz="quarter" idx="5"/>
          </p:nvPr>
        </p:nvSpPr>
        <p:spPr bwMode="auto">
          <a:noFill/>
          <a:ln>
            <a:miter lim="800000"/>
            <a:headEnd/>
            <a:tailEnd/>
          </a:ln>
        </p:spPr>
        <p:txBody>
          <a:bodyPr/>
          <a:lstStyle/>
          <a:p>
            <a:fld id="{F20D4B90-7B64-45BC-B0B0-908141266378}" type="slidenum">
              <a:rPr lang="en-US" smtClean="0">
                <a:latin typeface="Calibri" pitchFamily="34" charset="0"/>
                <a:ea typeface="ヒラギノ角ゴ Pro W3"/>
                <a:cs typeface="ヒラギノ角ゴ Pro W3"/>
              </a:rPr>
              <a:pPr/>
              <a:t>25</a:t>
            </a:fld>
            <a:endParaRPr lang="en-US">
              <a:latin typeface="Calibri" pitchFamily="34" charset="0"/>
              <a:ea typeface="ヒラギノ角ゴ Pro W3"/>
              <a:cs typeface="ヒラギノ角ゴ Pro W3"/>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noTextEdit="1"/>
          </p:cNvSpPr>
          <p:nvPr>
            <p:ph type="sldImg"/>
          </p:nvPr>
        </p:nvSpPr>
        <p:spPr bwMode="auto">
          <a:noFill/>
          <a:ln>
            <a:solidFill>
              <a:srgbClr val="000000"/>
            </a:solidFill>
            <a:miter lim="800000"/>
            <a:headEnd/>
            <a:tailEnd/>
          </a:ln>
        </p:spPr>
      </p:sp>
      <p:sp>
        <p:nvSpPr>
          <p:cNvPr id="67586" name="Notes Placeholder 2"/>
          <p:cNvSpPr>
            <a:spLocks noGrp="1"/>
          </p:cNvSpPr>
          <p:nvPr>
            <p:ph type="body" idx="1"/>
          </p:nvPr>
        </p:nvSpPr>
        <p:spPr bwMode="auto">
          <a:noFill/>
        </p:spPr>
        <p:txBody>
          <a:bodyPr/>
          <a:lstStyle/>
          <a:p>
            <a:endParaRPr lang="en-GB">
              <a:ea typeface="ＭＳ Ｐゴシック"/>
            </a:endParaRPr>
          </a:p>
        </p:txBody>
      </p:sp>
      <p:sp>
        <p:nvSpPr>
          <p:cNvPr id="67587" name="Slide Number Placeholder 3"/>
          <p:cNvSpPr>
            <a:spLocks noGrp="1"/>
          </p:cNvSpPr>
          <p:nvPr>
            <p:ph type="sldNum" sz="quarter" idx="5"/>
          </p:nvPr>
        </p:nvSpPr>
        <p:spPr bwMode="auto">
          <a:noFill/>
          <a:ln>
            <a:miter lim="800000"/>
            <a:headEnd/>
            <a:tailEnd/>
          </a:ln>
        </p:spPr>
        <p:txBody>
          <a:bodyPr/>
          <a:lstStyle/>
          <a:p>
            <a:fld id="{2E3D25CF-E744-4012-9F3A-D5BB44AB757E}" type="slidenum">
              <a:rPr lang="en-US" smtClean="0">
                <a:latin typeface="Calibri" pitchFamily="34" charset="0"/>
                <a:ea typeface="ヒラギノ角ゴ Pro W3"/>
                <a:cs typeface="ヒラギノ角ゴ Pro W3"/>
              </a:rPr>
              <a:pPr/>
              <a:t>26</a:t>
            </a:fld>
            <a:endParaRPr lang="en-US">
              <a:latin typeface="Calibri" pitchFamily="34" charset="0"/>
              <a:ea typeface="ヒラギノ角ゴ Pro W3"/>
              <a:cs typeface="ヒラギノ角ゴ Pro W3"/>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noTextEdit="1"/>
          </p:cNvSpPr>
          <p:nvPr>
            <p:ph type="sldImg"/>
          </p:nvPr>
        </p:nvSpPr>
        <p:spPr bwMode="auto">
          <a:noFill/>
          <a:ln>
            <a:solidFill>
              <a:srgbClr val="000000"/>
            </a:solidFill>
            <a:miter lim="800000"/>
            <a:headEnd/>
            <a:tailEnd/>
          </a:ln>
        </p:spPr>
      </p:sp>
      <p:sp>
        <p:nvSpPr>
          <p:cNvPr id="69634" name="Notes Placeholder 2"/>
          <p:cNvSpPr>
            <a:spLocks noGrp="1"/>
          </p:cNvSpPr>
          <p:nvPr>
            <p:ph type="body" idx="1"/>
          </p:nvPr>
        </p:nvSpPr>
        <p:spPr bwMode="auto">
          <a:noFill/>
        </p:spPr>
        <p:txBody>
          <a:bodyPr/>
          <a:lstStyle/>
          <a:p>
            <a:endParaRPr lang="en-GB">
              <a:ea typeface="ＭＳ Ｐゴシック"/>
            </a:endParaRPr>
          </a:p>
        </p:txBody>
      </p:sp>
      <p:sp>
        <p:nvSpPr>
          <p:cNvPr id="69635" name="Slide Number Placeholder 3"/>
          <p:cNvSpPr>
            <a:spLocks noGrp="1"/>
          </p:cNvSpPr>
          <p:nvPr>
            <p:ph type="sldNum" sz="quarter" idx="5"/>
          </p:nvPr>
        </p:nvSpPr>
        <p:spPr bwMode="auto">
          <a:noFill/>
          <a:ln>
            <a:miter lim="800000"/>
            <a:headEnd/>
            <a:tailEnd/>
          </a:ln>
        </p:spPr>
        <p:txBody>
          <a:bodyPr/>
          <a:lstStyle/>
          <a:p>
            <a:fld id="{8468644B-7517-40BA-8420-FABBC99B93E7}" type="slidenum">
              <a:rPr lang="en-US" smtClean="0">
                <a:latin typeface="Calibri" pitchFamily="34" charset="0"/>
                <a:ea typeface="ヒラギノ角ゴ Pro W3"/>
                <a:cs typeface="ヒラギノ角ゴ Pro W3"/>
              </a:rPr>
              <a:pPr/>
              <a:t>27</a:t>
            </a:fld>
            <a:endParaRPr lang="en-US">
              <a:latin typeface="Calibri" pitchFamily="34" charset="0"/>
              <a:ea typeface="ヒラギノ角ゴ Pro W3"/>
              <a:cs typeface="ヒラギノ角ゴ Pro W3"/>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noTextEdit="1"/>
          </p:cNvSpPr>
          <p:nvPr>
            <p:ph type="sldImg"/>
          </p:nvPr>
        </p:nvSpPr>
        <p:spPr bwMode="auto">
          <a:noFill/>
          <a:ln>
            <a:solidFill>
              <a:srgbClr val="000000"/>
            </a:solidFill>
            <a:miter lim="800000"/>
            <a:headEnd/>
            <a:tailEnd/>
          </a:ln>
        </p:spPr>
      </p:sp>
      <p:sp>
        <p:nvSpPr>
          <p:cNvPr id="71682" name="Notes Placeholder 2"/>
          <p:cNvSpPr>
            <a:spLocks noGrp="1"/>
          </p:cNvSpPr>
          <p:nvPr>
            <p:ph type="body" idx="1"/>
          </p:nvPr>
        </p:nvSpPr>
        <p:spPr bwMode="auto">
          <a:noFill/>
        </p:spPr>
        <p:txBody>
          <a:bodyPr/>
          <a:lstStyle/>
          <a:p>
            <a:r>
              <a:rPr lang="en-US" b="1" dirty="0">
                <a:ea typeface="ＭＳ Ｐゴシック"/>
              </a:rPr>
              <a:t>Notes to Instructor:</a:t>
            </a:r>
          </a:p>
          <a:p>
            <a:r>
              <a:rPr lang="en-US" dirty="0">
                <a:ea typeface="ＭＳ Ｐゴシック"/>
              </a:rPr>
              <a:t>The text gives an excellent example of a market challenger:</a:t>
            </a:r>
          </a:p>
          <a:p>
            <a:r>
              <a:rPr lang="en-US" i="1" dirty="0">
                <a:ea typeface="ＭＳ Ｐゴシック"/>
              </a:rPr>
              <a:t>Virgin Drinks took on the leaders head-on, launching its own cola, advertising heavily and trying to get into all the same retail outlets that stocked the leading brands. At Virgin Cola’s launch, Virgin CEO Richard Branson even drove a tank through a wall of rivals’ cans in New York’s Times Square to symbolise the war he wished to wage on the big, established rivals. However, Coke’s and Pepsi’s viselike grip on U.S. shelf space proved impossible for Virgin Drinks to break. Although Virgin Drinks is still around, it has never gained more than a 1 per cent share of the U.S. cola market. </a:t>
            </a:r>
          </a:p>
          <a:p>
            <a:r>
              <a:rPr lang="en-US" i="1" dirty="0">
                <a:ea typeface="ＭＳ Ｐゴシック"/>
              </a:rPr>
              <a:t>Red Bull, by contrast, tackled the leaders indirectly. It entered the U.S. soft drinks market with a niche product: a carbonated energy drink retailing at about twice what you would pay for a Coke or Pepsi. It started by selling Red Bull through unconventional outlets not dominated by the market leaders, such as bars and nightclubs, where twenty-something's gulped down the caffeine-rich drink so they can dance all night. After gaining a loyal following, Red Bull used the pull of high margins to elbow its way into the corner store, where it now sits in refrigerated bins within arm’s length of Coke and Pepsi. In the United States, where Red Bull enjoys a 65 per cent share of the energy drink market, its sales are growing at about 35 per cent a year.</a:t>
            </a:r>
          </a:p>
          <a:p>
            <a:endParaRPr lang="en-US" dirty="0">
              <a:ea typeface="ＭＳ Ｐゴシック"/>
            </a:endParaRPr>
          </a:p>
        </p:txBody>
      </p:sp>
      <p:sp>
        <p:nvSpPr>
          <p:cNvPr id="71683" name="Slide Number Placeholder 3"/>
          <p:cNvSpPr>
            <a:spLocks noGrp="1"/>
          </p:cNvSpPr>
          <p:nvPr>
            <p:ph type="sldNum" sz="quarter" idx="5"/>
          </p:nvPr>
        </p:nvSpPr>
        <p:spPr bwMode="auto">
          <a:noFill/>
          <a:ln>
            <a:miter lim="800000"/>
            <a:headEnd/>
            <a:tailEnd/>
          </a:ln>
        </p:spPr>
        <p:txBody>
          <a:bodyPr/>
          <a:lstStyle/>
          <a:p>
            <a:fld id="{B41069CC-08F3-4326-A90B-FD434D082D2A}" type="slidenum">
              <a:rPr lang="en-US" smtClean="0">
                <a:latin typeface="Calibri" pitchFamily="34" charset="0"/>
                <a:ea typeface="ヒラギノ角ゴ Pro W3"/>
                <a:cs typeface="ヒラギノ角ゴ Pro W3"/>
              </a:rPr>
              <a:pPr/>
              <a:t>28</a:t>
            </a:fld>
            <a:endParaRPr lang="en-US">
              <a:latin typeface="Calibri" pitchFamily="34" charset="0"/>
              <a:ea typeface="ヒラギノ角ゴ Pro W3"/>
              <a:cs typeface="ヒラギノ角ゴ Pro W3"/>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noTextEdi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a:lstStyle/>
          <a:p>
            <a:endParaRPr lang="en-GB">
              <a:ea typeface="ＭＳ Ｐゴシック"/>
            </a:endParaRPr>
          </a:p>
        </p:txBody>
      </p:sp>
      <p:sp>
        <p:nvSpPr>
          <p:cNvPr id="73731" name="Slide Number Placeholder 3"/>
          <p:cNvSpPr>
            <a:spLocks noGrp="1"/>
          </p:cNvSpPr>
          <p:nvPr>
            <p:ph type="sldNum" sz="quarter" idx="5"/>
          </p:nvPr>
        </p:nvSpPr>
        <p:spPr bwMode="auto">
          <a:noFill/>
          <a:ln>
            <a:miter lim="800000"/>
            <a:headEnd/>
            <a:tailEnd/>
          </a:ln>
        </p:spPr>
        <p:txBody>
          <a:bodyPr/>
          <a:lstStyle/>
          <a:p>
            <a:fld id="{6BD34870-F768-4168-A462-6C4BFA0CDFF5}" type="slidenum">
              <a:rPr lang="en-US" smtClean="0">
                <a:latin typeface="Calibri" pitchFamily="34" charset="0"/>
                <a:ea typeface="ヒラギノ角ゴ Pro W3"/>
                <a:cs typeface="ヒラギノ角ゴ Pro W3"/>
              </a:rPr>
              <a:pPr/>
              <a:t>29</a:t>
            </a:fld>
            <a:endParaRPr lang="en-US">
              <a:latin typeface="Calibri" pitchFamily="34" charset="0"/>
              <a:ea typeface="ヒラギノ角ゴ Pro W3"/>
              <a:cs typeface="ヒラギノ角ゴ Pro W3"/>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p:spPr>
      </p:sp>
      <p:sp>
        <p:nvSpPr>
          <p:cNvPr id="20482" name="Notes Placeholder 2"/>
          <p:cNvSpPr>
            <a:spLocks noGrp="1"/>
          </p:cNvSpPr>
          <p:nvPr>
            <p:ph type="body" idx="1"/>
          </p:nvPr>
        </p:nvSpPr>
        <p:spPr bwMode="auto">
          <a:noFill/>
        </p:spPr>
        <p:txBody>
          <a:bodyPr/>
          <a:lstStyle/>
          <a:p>
            <a:endParaRPr lang="en-GB">
              <a:ea typeface="ＭＳ Ｐゴシック"/>
            </a:endParaRPr>
          </a:p>
        </p:txBody>
      </p:sp>
      <p:sp>
        <p:nvSpPr>
          <p:cNvPr id="20483" name="Slide Number Placeholder 3"/>
          <p:cNvSpPr>
            <a:spLocks noGrp="1"/>
          </p:cNvSpPr>
          <p:nvPr>
            <p:ph type="sldNum" sz="quarter" idx="5"/>
          </p:nvPr>
        </p:nvSpPr>
        <p:spPr bwMode="auto">
          <a:noFill/>
          <a:ln>
            <a:miter lim="800000"/>
            <a:headEnd/>
            <a:tailEnd/>
          </a:ln>
        </p:spPr>
        <p:txBody>
          <a:bodyPr/>
          <a:lstStyle/>
          <a:p>
            <a:fld id="{DD31309C-F46B-446B-BFC5-0D811B756D34}" type="slidenum">
              <a:rPr lang="en-US" smtClean="0">
                <a:latin typeface="Calibri" pitchFamily="34" charset="0"/>
                <a:ea typeface="ヒラギノ角ゴ Pro W3"/>
                <a:cs typeface="ヒラギノ角ゴ Pro W3"/>
              </a:rPr>
              <a:pPr/>
              <a:t>3</a:t>
            </a:fld>
            <a:endParaRPr lang="en-US">
              <a:latin typeface="Calibri" pitchFamily="34" charset="0"/>
              <a:ea typeface="ヒラギノ角ゴ Pro W3"/>
              <a:cs typeface="ヒラギノ角ゴ Pro W3"/>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noTextEdi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a:lstStyle/>
          <a:p>
            <a:endParaRPr lang="en-GB">
              <a:ea typeface="ＭＳ Ｐゴシック"/>
            </a:endParaRPr>
          </a:p>
        </p:txBody>
      </p:sp>
      <p:sp>
        <p:nvSpPr>
          <p:cNvPr id="75779" name="Slide Number Placeholder 3"/>
          <p:cNvSpPr>
            <a:spLocks noGrp="1"/>
          </p:cNvSpPr>
          <p:nvPr>
            <p:ph type="sldNum" sz="quarter" idx="5"/>
          </p:nvPr>
        </p:nvSpPr>
        <p:spPr bwMode="auto">
          <a:noFill/>
          <a:ln>
            <a:miter lim="800000"/>
            <a:headEnd/>
            <a:tailEnd/>
          </a:ln>
        </p:spPr>
        <p:txBody>
          <a:bodyPr/>
          <a:lstStyle/>
          <a:p>
            <a:fld id="{98E84B59-A102-4C8A-A3AE-43DE8DE903CE}" type="slidenum">
              <a:rPr lang="en-US" smtClean="0">
                <a:latin typeface="Calibri" pitchFamily="34" charset="0"/>
                <a:ea typeface="ヒラギノ角ゴ Pro W3"/>
                <a:cs typeface="ヒラギノ角ゴ Pro W3"/>
              </a:rPr>
              <a:pPr/>
              <a:t>30</a:t>
            </a:fld>
            <a:endParaRPr lang="en-US">
              <a:latin typeface="Calibri" pitchFamily="34" charset="0"/>
              <a:ea typeface="ヒラギノ角ゴ Pro W3"/>
              <a:cs typeface="ヒラギノ角ゴ Pro W3"/>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noTextEdit="1"/>
          </p:cNvSpPr>
          <p:nvPr>
            <p:ph type="sldImg"/>
          </p:nvPr>
        </p:nvSpPr>
        <p:spPr bwMode="auto">
          <a:noFill/>
          <a:ln>
            <a:solidFill>
              <a:srgbClr val="000000"/>
            </a:solidFill>
            <a:miter lim="800000"/>
            <a:headEnd/>
            <a:tailEnd/>
          </a:ln>
        </p:spPr>
      </p:sp>
      <p:sp>
        <p:nvSpPr>
          <p:cNvPr id="77826" name="Notes Placeholder 2"/>
          <p:cNvSpPr>
            <a:spLocks noGrp="1"/>
          </p:cNvSpPr>
          <p:nvPr>
            <p:ph type="body" idx="1"/>
          </p:nvPr>
        </p:nvSpPr>
        <p:spPr bwMode="auto">
          <a:noFill/>
        </p:spPr>
        <p:txBody>
          <a:bodyPr/>
          <a:lstStyle/>
          <a:p>
            <a:endParaRPr lang="en-GB">
              <a:ea typeface="ＭＳ Ｐゴシック"/>
            </a:endParaRPr>
          </a:p>
        </p:txBody>
      </p:sp>
      <p:sp>
        <p:nvSpPr>
          <p:cNvPr id="77827" name="Slide Number Placeholder 3"/>
          <p:cNvSpPr>
            <a:spLocks noGrp="1"/>
          </p:cNvSpPr>
          <p:nvPr>
            <p:ph type="sldNum" sz="quarter" idx="5"/>
          </p:nvPr>
        </p:nvSpPr>
        <p:spPr bwMode="auto">
          <a:noFill/>
          <a:ln>
            <a:miter lim="800000"/>
            <a:headEnd/>
            <a:tailEnd/>
          </a:ln>
        </p:spPr>
        <p:txBody>
          <a:bodyPr/>
          <a:lstStyle/>
          <a:p>
            <a:fld id="{83D12949-B96B-42ED-8663-17AD4B090AA8}" type="slidenum">
              <a:rPr lang="en-US" smtClean="0">
                <a:latin typeface="Calibri" pitchFamily="34" charset="0"/>
                <a:ea typeface="ヒラギノ角ゴ Pro W3"/>
                <a:cs typeface="ヒラギノ角ゴ Pro W3"/>
              </a:rPr>
              <a:pPr/>
              <a:t>31</a:t>
            </a:fld>
            <a:endParaRPr lang="en-US">
              <a:latin typeface="Calibri" pitchFamily="34" charset="0"/>
              <a:ea typeface="ヒラギノ角ゴ Pro W3"/>
              <a:cs typeface="ヒラギノ角ゴ Pro W3"/>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noTextEdit="1"/>
          </p:cNvSpPr>
          <p:nvPr>
            <p:ph type="sldImg"/>
          </p:nvPr>
        </p:nvSpPr>
        <p:spPr bwMode="auto">
          <a:noFill/>
          <a:ln>
            <a:solidFill>
              <a:srgbClr val="000000"/>
            </a:solidFill>
            <a:miter lim="800000"/>
            <a:headEnd/>
            <a:tailEnd/>
          </a:ln>
        </p:spPr>
      </p:sp>
      <p:sp>
        <p:nvSpPr>
          <p:cNvPr id="79874" name="Notes Placeholder 2"/>
          <p:cNvSpPr>
            <a:spLocks noGrp="1"/>
          </p:cNvSpPr>
          <p:nvPr>
            <p:ph type="body" idx="1"/>
          </p:nvPr>
        </p:nvSpPr>
        <p:spPr bwMode="auto">
          <a:noFill/>
        </p:spPr>
        <p:txBody>
          <a:bodyPr/>
          <a:lstStyle/>
          <a:p>
            <a:endParaRPr lang="en-GB">
              <a:ea typeface="ＭＳ Ｐゴシック"/>
            </a:endParaRPr>
          </a:p>
        </p:txBody>
      </p:sp>
      <p:sp>
        <p:nvSpPr>
          <p:cNvPr id="79875" name="Slide Number Placeholder 3"/>
          <p:cNvSpPr>
            <a:spLocks noGrp="1"/>
          </p:cNvSpPr>
          <p:nvPr>
            <p:ph type="sldNum" sz="quarter" idx="5"/>
          </p:nvPr>
        </p:nvSpPr>
        <p:spPr bwMode="auto">
          <a:noFill/>
          <a:ln>
            <a:miter lim="800000"/>
            <a:headEnd/>
            <a:tailEnd/>
          </a:ln>
        </p:spPr>
        <p:txBody>
          <a:bodyPr/>
          <a:lstStyle/>
          <a:p>
            <a:fld id="{AB06C471-348E-414F-886F-B0FBA8B5E2B1}" type="slidenum">
              <a:rPr lang="en-US" smtClean="0">
                <a:latin typeface="Calibri" pitchFamily="34" charset="0"/>
                <a:ea typeface="ヒラギノ角ゴ Pro W3"/>
                <a:cs typeface="ヒラギノ角ゴ Pro W3"/>
              </a:rPr>
              <a:pPr/>
              <a:t>32</a:t>
            </a:fld>
            <a:endParaRPr lang="en-US">
              <a:latin typeface="Calibri" pitchFamily="34" charset="0"/>
              <a:ea typeface="ヒラギノ角ゴ Pro W3"/>
              <a:cs typeface="ヒラギノ角ゴ Pro W3"/>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noTextEdit="1"/>
          </p:cNvSpPr>
          <p:nvPr>
            <p:ph type="sldImg"/>
          </p:nvPr>
        </p:nvSpPr>
        <p:spPr bwMode="auto">
          <a:noFill/>
          <a:ln>
            <a:solidFill>
              <a:srgbClr val="000000"/>
            </a:solidFill>
            <a:miter lim="800000"/>
            <a:headEnd/>
            <a:tailEnd/>
          </a:ln>
        </p:spPr>
      </p:sp>
      <p:sp>
        <p:nvSpPr>
          <p:cNvPr id="81922" name="Notes Placeholder 2"/>
          <p:cNvSpPr>
            <a:spLocks noGrp="1"/>
          </p:cNvSpPr>
          <p:nvPr>
            <p:ph type="body" idx="1"/>
          </p:nvPr>
        </p:nvSpPr>
        <p:spPr bwMode="auto">
          <a:noFill/>
        </p:spPr>
        <p:txBody>
          <a:bodyPr/>
          <a:lstStyle/>
          <a:p>
            <a:endParaRPr lang="en-GB">
              <a:ea typeface="ＭＳ Ｐゴシック"/>
            </a:endParaRPr>
          </a:p>
        </p:txBody>
      </p:sp>
      <p:sp>
        <p:nvSpPr>
          <p:cNvPr id="81923" name="Slide Number Placeholder 3"/>
          <p:cNvSpPr>
            <a:spLocks noGrp="1"/>
          </p:cNvSpPr>
          <p:nvPr>
            <p:ph type="sldNum" sz="quarter" idx="5"/>
          </p:nvPr>
        </p:nvSpPr>
        <p:spPr bwMode="auto">
          <a:noFill/>
          <a:ln>
            <a:miter lim="800000"/>
            <a:headEnd/>
            <a:tailEnd/>
          </a:ln>
        </p:spPr>
        <p:txBody>
          <a:bodyPr/>
          <a:lstStyle/>
          <a:p>
            <a:fld id="{034E1109-7977-4DA6-82B3-17D00B211F27}" type="slidenum">
              <a:rPr lang="en-US" smtClean="0">
                <a:latin typeface="Calibri" pitchFamily="34" charset="0"/>
                <a:ea typeface="ヒラギノ角ゴ Pro W3"/>
                <a:cs typeface="ヒラギノ角ゴ Pro W3"/>
              </a:rPr>
              <a:pPr/>
              <a:t>33</a:t>
            </a:fld>
            <a:endParaRPr lang="en-US">
              <a:latin typeface="Calibri" pitchFamily="34" charset="0"/>
              <a:ea typeface="ヒラギノ角ゴ Pro W3"/>
              <a:cs typeface="ヒラギノ角ゴ Pro W3"/>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noTextEdit="1"/>
          </p:cNvSpPr>
          <p:nvPr>
            <p:ph type="sldImg"/>
          </p:nvPr>
        </p:nvSpPr>
        <p:spPr bwMode="auto">
          <a:noFill/>
          <a:ln>
            <a:solidFill>
              <a:srgbClr val="000000"/>
            </a:solidFill>
            <a:miter lim="800000"/>
            <a:headEnd/>
            <a:tailEnd/>
          </a:ln>
        </p:spPr>
      </p:sp>
      <p:sp>
        <p:nvSpPr>
          <p:cNvPr id="83970" name="Notes Placeholder 2"/>
          <p:cNvSpPr>
            <a:spLocks noGrp="1"/>
          </p:cNvSpPr>
          <p:nvPr>
            <p:ph type="body" idx="1"/>
          </p:nvPr>
        </p:nvSpPr>
        <p:spPr bwMode="auto">
          <a:noFill/>
        </p:spPr>
        <p:txBody>
          <a:bodyPr/>
          <a:lstStyle/>
          <a:p>
            <a:endParaRPr lang="en-GB">
              <a:ea typeface="ＭＳ Ｐゴシック"/>
            </a:endParaRPr>
          </a:p>
        </p:txBody>
      </p:sp>
      <p:sp>
        <p:nvSpPr>
          <p:cNvPr id="83971" name="Slide Number Placeholder 3"/>
          <p:cNvSpPr>
            <a:spLocks noGrp="1"/>
          </p:cNvSpPr>
          <p:nvPr>
            <p:ph type="sldNum" sz="quarter" idx="5"/>
          </p:nvPr>
        </p:nvSpPr>
        <p:spPr bwMode="auto">
          <a:noFill/>
          <a:ln>
            <a:miter lim="800000"/>
            <a:headEnd/>
            <a:tailEnd/>
          </a:ln>
        </p:spPr>
        <p:txBody>
          <a:bodyPr/>
          <a:lstStyle/>
          <a:p>
            <a:fld id="{0B699F4E-A0B6-4A71-83B9-0704C21038A3}" type="slidenum">
              <a:rPr lang="en-US" smtClean="0">
                <a:latin typeface="Calibri" pitchFamily="34" charset="0"/>
                <a:ea typeface="ヒラギノ角ゴ Pro W3"/>
                <a:cs typeface="ヒラギノ角ゴ Pro W3"/>
              </a:rPr>
              <a:pPr/>
              <a:t>34</a:t>
            </a:fld>
            <a:endParaRPr lang="en-US">
              <a:latin typeface="Calibri" pitchFamily="34" charset="0"/>
              <a:ea typeface="ヒラギノ角ゴ Pro W3"/>
              <a:cs typeface="ヒラギノ角ゴ Pro W3"/>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noTextEdit="1"/>
          </p:cNvSpPr>
          <p:nvPr>
            <p:ph type="sldImg"/>
          </p:nvPr>
        </p:nvSpPr>
        <p:spPr bwMode="auto">
          <a:noFill/>
          <a:ln>
            <a:solidFill>
              <a:srgbClr val="000000"/>
            </a:solidFill>
            <a:miter lim="800000"/>
            <a:headEnd/>
            <a:tailEnd/>
          </a:ln>
        </p:spPr>
      </p:sp>
      <p:sp>
        <p:nvSpPr>
          <p:cNvPr id="86018" name="Notes Placeholder 2"/>
          <p:cNvSpPr>
            <a:spLocks noGrp="1"/>
          </p:cNvSpPr>
          <p:nvPr>
            <p:ph type="body" idx="1"/>
          </p:nvPr>
        </p:nvSpPr>
        <p:spPr bwMode="auto">
          <a:noFill/>
        </p:spPr>
        <p:txBody>
          <a:bodyPr/>
          <a:lstStyle/>
          <a:p>
            <a:r>
              <a:rPr kumimoji="0" lang="en-GB" sz="1200" b="1" i="0" u="none" strike="noStrike" kern="0" cap="none" spc="0" normalizeH="0" baseline="0" noProof="0" dirty="0">
                <a:ln>
                  <a:noFill/>
                </a:ln>
                <a:solidFill>
                  <a:sysClr val="windowText" lastClr="000000"/>
                </a:solidFill>
                <a:effectLst/>
                <a:uLnTx/>
                <a:uFillTx/>
                <a:latin typeface="+mj-lt"/>
                <a:cs typeface="Arial" pitchFamily="34" charset="0"/>
              </a:rPr>
              <a:t>Figure 18.3 </a:t>
            </a:r>
            <a:r>
              <a:rPr lang="en-GB" sz="1200" b="1" kern="0" dirty="0">
                <a:solidFill>
                  <a:sysClr val="windowText" lastClr="000000"/>
                </a:solidFill>
                <a:latin typeface="+mj-lt"/>
                <a:cs typeface="Arial" pitchFamily="34" charset="0"/>
              </a:rPr>
              <a:t>Evolving company orientation</a:t>
            </a:r>
            <a:endParaRPr lang="en-GB" sz="1200" b="1" dirty="0">
              <a:latin typeface="+mj-lt"/>
              <a:ea typeface="ＭＳ Ｐゴシック"/>
              <a:cs typeface="Arial" pitchFamily="34" charset="0"/>
            </a:endParaRPr>
          </a:p>
        </p:txBody>
      </p:sp>
      <p:sp>
        <p:nvSpPr>
          <p:cNvPr id="86019" name="Slide Number Placeholder 3"/>
          <p:cNvSpPr>
            <a:spLocks noGrp="1"/>
          </p:cNvSpPr>
          <p:nvPr>
            <p:ph type="sldNum" sz="quarter" idx="5"/>
          </p:nvPr>
        </p:nvSpPr>
        <p:spPr bwMode="auto">
          <a:noFill/>
          <a:ln>
            <a:miter lim="800000"/>
            <a:headEnd/>
            <a:tailEnd/>
          </a:ln>
        </p:spPr>
        <p:txBody>
          <a:bodyPr/>
          <a:lstStyle/>
          <a:p>
            <a:fld id="{F24D1B11-5A36-4A71-9BBF-9D593E692AAA}" type="slidenum">
              <a:rPr lang="en-US" smtClean="0">
                <a:latin typeface="Calibri" pitchFamily="34" charset="0"/>
                <a:ea typeface="ヒラギノ角ゴ Pro W3"/>
                <a:cs typeface="ヒラギノ角ゴ Pro W3"/>
              </a:rPr>
              <a:pPr/>
              <a:t>35</a:t>
            </a:fld>
            <a:endParaRPr lang="en-US">
              <a:latin typeface="Calibri" pitchFamily="34" charset="0"/>
              <a:ea typeface="ヒラギノ角ゴ Pro W3"/>
              <a:cs typeface="ヒラギノ角ゴ Pro W3"/>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noTextEdit="1"/>
          </p:cNvSpPr>
          <p:nvPr>
            <p:ph type="sldImg"/>
          </p:nvPr>
        </p:nvSpPr>
        <p:spPr bwMode="auto">
          <a:noFill/>
          <a:ln>
            <a:solidFill>
              <a:srgbClr val="000000"/>
            </a:solidFill>
            <a:miter lim="800000"/>
            <a:headEnd/>
            <a:tailEnd/>
          </a:ln>
        </p:spPr>
      </p:sp>
      <p:sp>
        <p:nvSpPr>
          <p:cNvPr id="22530" name="Notes Placeholder 2"/>
          <p:cNvSpPr>
            <a:spLocks noGrp="1"/>
          </p:cNvSpPr>
          <p:nvPr>
            <p:ph type="body" idx="1"/>
          </p:nvPr>
        </p:nvSpPr>
        <p:spPr bwMode="auto">
          <a:noFill/>
        </p:spPr>
        <p:txBody>
          <a:bodyPr>
            <a:normAutofit/>
          </a:bodyPr>
          <a:lstStyle/>
          <a:p>
            <a:r>
              <a:rPr kumimoji="0" lang="en-GB" b="1" i="0" u="none" strike="noStrike" kern="0" cap="none" spc="0" normalizeH="0" baseline="0" noProof="0" dirty="0">
                <a:ln>
                  <a:noFill/>
                </a:ln>
                <a:solidFill>
                  <a:sysClr val="windowText" lastClr="000000"/>
                </a:solidFill>
                <a:effectLst/>
                <a:uLnTx/>
                <a:uFillTx/>
              </a:rPr>
              <a:t>Figure 18.1  </a:t>
            </a:r>
            <a:r>
              <a:rPr lang="en-GB" b="1" kern="0" dirty="0">
                <a:solidFill>
                  <a:sysClr val="windowText" lastClr="000000"/>
                </a:solidFill>
              </a:rPr>
              <a:t>Steps in analysing competitors</a:t>
            </a:r>
            <a:endParaRPr lang="en-GB" b="1" dirty="0">
              <a:ea typeface="ＭＳ Ｐゴシック"/>
            </a:endParaRPr>
          </a:p>
        </p:txBody>
      </p:sp>
      <p:sp>
        <p:nvSpPr>
          <p:cNvPr id="22531" name="Slide Number Placeholder 3"/>
          <p:cNvSpPr>
            <a:spLocks noGrp="1"/>
          </p:cNvSpPr>
          <p:nvPr>
            <p:ph type="sldNum" sz="quarter" idx="5"/>
          </p:nvPr>
        </p:nvSpPr>
        <p:spPr bwMode="auto">
          <a:noFill/>
          <a:ln>
            <a:miter lim="800000"/>
            <a:headEnd/>
            <a:tailEnd/>
          </a:ln>
        </p:spPr>
        <p:txBody>
          <a:bodyPr/>
          <a:lstStyle/>
          <a:p>
            <a:fld id="{4B837FCB-6BD9-4B59-A215-5D5926220023}" type="slidenum">
              <a:rPr lang="en-US" smtClean="0">
                <a:latin typeface="Calibri" pitchFamily="34" charset="0"/>
                <a:ea typeface="ヒラギノ角ゴ Pro W3"/>
                <a:cs typeface="ヒラギノ角ゴ Pro W3"/>
              </a:rPr>
              <a:pPr/>
              <a:t>4</a:t>
            </a:fld>
            <a:endParaRPr lang="en-US">
              <a:latin typeface="Calibri" pitchFamily="34" charset="0"/>
              <a:ea typeface="ヒラギノ角ゴ Pro W3"/>
              <a:cs typeface="ヒラギノ角ゴ Pro W3"/>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noTextEdit="1"/>
          </p:cNvSpPr>
          <p:nvPr>
            <p:ph type="sldImg"/>
          </p:nvPr>
        </p:nvSpPr>
        <p:spPr bwMode="auto">
          <a:noFill/>
          <a:ln>
            <a:solidFill>
              <a:srgbClr val="000000"/>
            </a:solidFill>
            <a:miter lim="800000"/>
            <a:headEnd/>
            <a:tailEnd/>
          </a:ln>
        </p:spPr>
      </p:sp>
      <p:sp>
        <p:nvSpPr>
          <p:cNvPr id="24578" name="Notes Placeholder 2"/>
          <p:cNvSpPr>
            <a:spLocks noGrp="1"/>
          </p:cNvSpPr>
          <p:nvPr>
            <p:ph type="body" idx="1"/>
          </p:nvPr>
        </p:nvSpPr>
        <p:spPr bwMode="auto">
          <a:noFill/>
        </p:spPr>
        <p:txBody>
          <a:bodyPr/>
          <a:lstStyle/>
          <a:p>
            <a:endParaRPr lang="en-GB" b="0" dirty="0">
              <a:ea typeface="ＭＳ Ｐゴシック"/>
            </a:endParaRPr>
          </a:p>
        </p:txBody>
      </p:sp>
      <p:sp>
        <p:nvSpPr>
          <p:cNvPr id="24579" name="Slide Number Placeholder 3"/>
          <p:cNvSpPr>
            <a:spLocks noGrp="1"/>
          </p:cNvSpPr>
          <p:nvPr>
            <p:ph type="sldNum" sz="quarter" idx="5"/>
          </p:nvPr>
        </p:nvSpPr>
        <p:spPr bwMode="auto">
          <a:noFill/>
          <a:ln>
            <a:miter lim="800000"/>
            <a:headEnd/>
            <a:tailEnd/>
          </a:ln>
        </p:spPr>
        <p:txBody>
          <a:bodyPr/>
          <a:lstStyle/>
          <a:p>
            <a:fld id="{1604B930-557F-4CDF-8694-B835E07C1947}" type="slidenum">
              <a:rPr lang="en-US" smtClean="0">
                <a:latin typeface="Calibri" pitchFamily="34" charset="0"/>
                <a:ea typeface="ヒラギノ角ゴ Pro W3"/>
                <a:cs typeface="ヒラギノ角ゴ Pro W3"/>
              </a:rPr>
              <a:pPr/>
              <a:t>5</a:t>
            </a:fld>
            <a:endParaRPr lang="en-US">
              <a:latin typeface="Calibri" pitchFamily="34" charset="0"/>
              <a:ea typeface="ヒラギノ角ゴ Pro W3"/>
              <a:cs typeface="ヒラギノ角ゴ Pro W3"/>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noTextEdit="1"/>
          </p:cNvSpPr>
          <p:nvPr>
            <p:ph type="sldImg"/>
          </p:nvPr>
        </p:nvSpPr>
        <p:spPr bwMode="auto">
          <a:noFill/>
          <a:ln>
            <a:solidFill>
              <a:srgbClr val="000000"/>
            </a:solidFill>
            <a:miter lim="800000"/>
            <a:headEnd/>
            <a:tailEnd/>
          </a:ln>
        </p:spPr>
      </p:sp>
      <p:sp>
        <p:nvSpPr>
          <p:cNvPr id="26626" name="Notes Placeholder 2"/>
          <p:cNvSpPr>
            <a:spLocks noGrp="1"/>
          </p:cNvSpPr>
          <p:nvPr>
            <p:ph type="body" idx="1"/>
          </p:nvPr>
        </p:nvSpPr>
        <p:spPr bwMode="auto">
          <a:noFill/>
        </p:spPr>
        <p:txBody>
          <a:bodyPr/>
          <a:lstStyle/>
          <a:p>
            <a:r>
              <a:rPr lang="en-US" b="1" dirty="0">
                <a:ea typeface="ＭＳ Ｐゴシック"/>
              </a:rPr>
              <a:t>Notes to Instructor:</a:t>
            </a:r>
          </a:p>
          <a:p>
            <a:r>
              <a:rPr lang="en-US" dirty="0">
                <a:ea typeface="ＭＳ Ｐゴシック"/>
              </a:rPr>
              <a:t>A </a:t>
            </a:r>
            <a:r>
              <a:rPr lang="en-US" b="1" dirty="0">
                <a:ea typeface="ＭＳ Ｐゴシック"/>
              </a:rPr>
              <a:t>strategic group</a:t>
            </a:r>
            <a:r>
              <a:rPr lang="en-US" dirty="0">
                <a:ea typeface="ＭＳ Ｐゴシック"/>
              </a:rPr>
              <a:t> is a group of firms in an industry following the same or a similar strategy in a given target market. For example, in the major appliance industry, General Electric and Whirlpool belong to the same strategic group. Each produces a full line of medium-price appliances supported by good service. In contrast, Sub-Zero and Viking belong to a different strategic group. They produce a narrower line of higher quality appliances, offer a higher level of service and charge a premium price. </a:t>
            </a:r>
          </a:p>
        </p:txBody>
      </p:sp>
      <p:sp>
        <p:nvSpPr>
          <p:cNvPr id="26627" name="Slide Number Placeholder 3"/>
          <p:cNvSpPr>
            <a:spLocks noGrp="1"/>
          </p:cNvSpPr>
          <p:nvPr>
            <p:ph type="sldNum" sz="quarter" idx="5"/>
          </p:nvPr>
        </p:nvSpPr>
        <p:spPr bwMode="auto">
          <a:noFill/>
          <a:ln>
            <a:miter lim="800000"/>
            <a:headEnd/>
            <a:tailEnd/>
          </a:ln>
        </p:spPr>
        <p:txBody>
          <a:bodyPr/>
          <a:lstStyle/>
          <a:p>
            <a:fld id="{3E41AB31-CA03-4669-868F-E97D31417FC5}" type="slidenum">
              <a:rPr lang="en-US" smtClean="0">
                <a:latin typeface="Calibri" pitchFamily="34" charset="0"/>
                <a:ea typeface="ヒラギノ角ゴ Pro W3"/>
                <a:cs typeface="ヒラギノ角ゴ Pro W3"/>
              </a:rPr>
              <a:pPr/>
              <a:t>6</a:t>
            </a:fld>
            <a:endParaRPr lang="en-US">
              <a:latin typeface="Calibri" pitchFamily="34" charset="0"/>
              <a:ea typeface="ヒラギノ角ゴ Pro W3"/>
              <a:cs typeface="ヒラギノ角ゴ Pro W3"/>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bwMode="auto">
          <a:noFill/>
          <a:ln>
            <a:solidFill>
              <a:srgbClr val="000000"/>
            </a:solidFill>
            <a:miter lim="800000"/>
            <a:headEnd/>
            <a:tailEnd/>
          </a:ln>
        </p:spPr>
      </p:sp>
      <p:sp>
        <p:nvSpPr>
          <p:cNvPr id="28674" name="Notes Placeholder 2"/>
          <p:cNvSpPr>
            <a:spLocks noGrp="1"/>
          </p:cNvSpPr>
          <p:nvPr>
            <p:ph type="body" idx="1"/>
          </p:nvPr>
        </p:nvSpPr>
        <p:spPr bwMode="auto">
          <a:noFill/>
        </p:spPr>
        <p:txBody>
          <a:bodyPr/>
          <a:lstStyle/>
          <a:p>
            <a:endParaRPr lang="en-GB">
              <a:ea typeface="ＭＳ Ｐゴシック"/>
            </a:endParaRPr>
          </a:p>
        </p:txBody>
      </p:sp>
      <p:sp>
        <p:nvSpPr>
          <p:cNvPr id="28675" name="Slide Number Placeholder 3"/>
          <p:cNvSpPr>
            <a:spLocks noGrp="1"/>
          </p:cNvSpPr>
          <p:nvPr>
            <p:ph type="sldNum" sz="quarter" idx="5"/>
          </p:nvPr>
        </p:nvSpPr>
        <p:spPr bwMode="auto">
          <a:noFill/>
          <a:ln>
            <a:miter lim="800000"/>
            <a:headEnd/>
            <a:tailEnd/>
          </a:ln>
        </p:spPr>
        <p:txBody>
          <a:bodyPr/>
          <a:lstStyle/>
          <a:p>
            <a:fld id="{4C44383C-86FC-44EB-A9F0-F874F390A5F2}" type="slidenum">
              <a:rPr lang="en-US" smtClean="0">
                <a:latin typeface="Calibri" pitchFamily="34" charset="0"/>
                <a:ea typeface="ヒラギノ角ゴ Pro W3"/>
                <a:cs typeface="ヒラギノ角ゴ Pro W3"/>
              </a:rPr>
              <a:pPr/>
              <a:t>7</a:t>
            </a:fld>
            <a:endParaRPr lang="en-US">
              <a:latin typeface="Calibri" pitchFamily="34" charset="0"/>
              <a:ea typeface="ヒラギノ角ゴ Pro W3"/>
              <a:cs typeface="ヒラギノ角ゴ Pro W3"/>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noTextEdit="1"/>
          </p:cNvSpPr>
          <p:nvPr>
            <p:ph type="sldImg"/>
          </p:nvPr>
        </p:nvSpPr>
        <p:spPr bwMode="auto">
          <a:noFill/>
          <a:ln>
            <a:solidFill>
              <a:srgbClr val="000000"/>
            </a:solidFill>
            <a:miter lim="800000"/>
            <a:headEnd/>
            <a:tailEnd/>
          </a:ln>
        </p:spPr>
      </p:sp>
      <p:sp>
        <p:nvSpPr>
          <p:cNvPr id="30722" name="Notes Placeholder 2"/>
          <p:cNvSpPr>
            <a:spLocks noGrp="1"/>
          </p:cNvSpPr>
          <p:nvPr>
            <p:ph type="body" idx="1"/>
          </p:nvPr>
        </p:nvSpPr>
        <p:spPr bwMode="auto">
          <a:noFill/>
        </p:spPr>
        <p:txBody>
          <a:bodyPr/>
          <a:lstStyle/>
          <a:p>
            <a:r>
              <a:rPr lang="en-US" b="1" dirty="0">
                <a:ea typeface="ＭＳ Ｐゴシック"/>
              </a:rPr>
              <a:t>Notes to Instructor:</a:t>
            </a:r>
          </a:p>
          <a:p>
            <a:r>
              <a:rPr lang="en-US" dirty="0">
                <a:ea typeface="ＭＳ Ｐゴシック"/>
              </a:rPr>
              <a:t>Weak versus strong competitors</a:t>
            </a:r>
          </a:p>
          <a:p>
            <a:pPr marL="742950" lvl="1" indent="-285750"/>
            <a:r>
              <a:rPr lang="en-US" dirty="0">
                <a:ea typeface="ＭＳ Ｐゴシック"/>
              </a:rPr>
              <a:t>Most companies prefer to compete against </a:t>
            </a:r>
            <a:r>
              <a:rPr lang="en-US" i="1" dirty="0">
                <a:ea typeface="ＭＳ Ｐゴシック"/>
              </a:rPr>
              <a:t>weak competitors</a:t>
            </a:r>
            <a:r>
              <a:rPr lang="en-US" dirty="0">
                <a:ea typeface="ＭＳ Ｐゴシック"/>
              </a:rPr>
              <a:t>. This requires fewer resources and less time. But in the process, the firm may gain little. You could argue that the firm also should compete with </a:t>
            </a:r>
            <a:r>
              <a:rPr lang="en-US" i="1" dirty="0">
                <a:ea typeface="ＭＳ Ｐゴシック"/>
              </a:rPr>
              <a:t>strong competitors</a:t>
            </a:r>
            <a:r>
              <a:rPr lang="en-US" dirty="0">
                <a:ea typeface="ＭＳ Ｐゴシック"/>
              </a:rPr>
              <a:t> in order to sharpen its abilities. Moreover, even strong competitors have some weaknesses and succeeding against them often provides greater returns.</a:t>
            </a:r>
          </a:p>
          <a:p>
            <a:r>
              <a:rPr lang="en-US" dirty="0">
                <a:ea typeface="ＭＳ Ｐゴシック"/>
              </a:rPr>
              <a:t>Close versus distant competitors</a:t>
            </a:r>
          </a:p>
          <a:p>
            <a:pPr marL="742950" lvl="1" indent="-285750"/>
            <a:r>
              <a:rPr lang="en-US" dirty="0">
                <a:ea typeface="ＭＳ Ｐゴシック"/>
              </a:rPr>
              <a:t>Most companies will compete with </a:t>
            </a:r>
            <a:r>
              <a:rPr lang="en-US" i="1" dirty="0">
                <a:ea typeface="ＭＳ Ｐゴシック"/>
              </a:rPr>
              <a:t>close competitors</a:t>
            </a:r>
            <a:r>
              <a:rPr lang="en-US" dirty="0">
                <a:ea typeface="ＭＳ Ｐゴシック"/>
              </a:rPr>
              <a:t>—those that resemble them most—rather than </a:t>
            </a:r>
            <a:r>
              <a:rPr lang="en-US" i="1" dirty="0">
                <a:ea typeface="ＭＳ Ｐゴシック"/>
              </a:rPr>
              <a:t>distant competitors</a:t>
            </a:r>
            <a:r>
              <a:rPr lang="en-US" dirty="0">
                <a:ea typeface="ＭＳ Ｐゴシック"/>
              </a:rPr>
              <a:t>. Thus, Nike competes more against Adidas than against Timberland or Keen. And Target competes against Wal-Mart rather than Neiman Marcus or Nordstrom. At the same time, the company may want to avoid trying to ‘destroy’ a close competitor. </a:t>
            </a:r>
          </a:p>
          <a:p>
            <a:r>
              <a:rPr lang="en-US" dirty="0">
                <a:ea typeface="ＭＳ Ｐゴシック"/>
              </a:rPr>
              <a:t>Good versus bad competitors</a:t>
            </a:r>
          </a:p>
          <a:p>
            <a:pPr marL="742950" lvl="1" indent="-285750"/>
            <a:r>
              <a:rPr lang="en-US" dirty="0">
                <a:ea typeface="ＭＳ Ｐゴシック"/>
              </a:rPr>
              <a:t>Good competitors play by the rules of the industry. Bad competitors, in contrast, break the rules. They try to buy share rather than earn it, take large risks and play by their own rules. </a:t>
            </a:r>
          </a:p>
        </p:txBody>
      </p:sp>
      <p:sp>
        <p:nvSpPr>
          <p:cNvPr id="30723" name="Slide Number Placeholder 3"/>
          <p:cNvSpPr>
            <a:spLocks noGrp="1"/>
          </p:cNvSpPr>
          <p:nvPr>
            <p:ph type="sldNum" sz="quarter" idx="5"/>
          </p:nvPr>
        </p:nvSpPr>
        <p:spPr bwMode="auto">
          <a:noFill/>
          <a:ln>
            <a:miter lim="800000"/>
            <a:headEnd/>
            <a:tailEnd/>
          </a:ln>
        </p:spPr>
        <p:txBody>
          <a:bodyPr/>
          <a:lstStyle/>
          <a:p>
            <a:fld id="{B0513ABD-1E37-4A19-82D5-D58DFC9D66E6}" type="slidenum">
              <a:rPr lang="en-US" smtClean="0">
                <a:latin typeface="Calibri" pitchFamily="34" charset="0"/>
                <a:ea typeface="ヒラギノ角ゴ Pro W3"/>
                <a:cs typeface="ヒラギノ角ゴ Pro W3"/>
              </a:rPr>
              <a:pPr/>
              <a:t>8</a:t>
            </a:fld>
            <a:endParaRPr lang="en-US">
              <a:latin typeface="Calibri" pitchFamily="34" charset="0"/>
              <a:ea typeface="ヒラギノ角ゴ Pro W3"/>
              <a:cs typeface="ヒラギノ角ゴ Pro W3"/>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TextEdit="1"/>
          </p:cNvSpPr>
          <p:nvPr>
            <p:ph type="sldImg"/>
          </p:nvPr>
        </p:nvSpPr>
        <p:spPr bwMode="auto">
          <a:noFill/>
          <a:ln>
            <a:solidFill>
              <a:srgbClr val="000000"/>
            </a:solidFill>
            <a:miter lim="800000"/>
            <a:headEnd/>
            <a:tailEnd/>
          </a:ln>
        </p:spPr>
      </p:sp>
      <p:sp>
        <p:nvSpPr>
          <p:cNvPr id="32770" name="Notes Placeholder 2"/>
          <p:cNvSpPr>
            <a:spLocks noGrp="1"/>
          </p:cNvSpPr>
          <p:nvPr>
            <p:ph type="body" idx="1"/>
          </p:nvPr>
        </p:nvSpPr>
        <p:spPr bwMode="auto">
          <a:noFill/>
        </p:spPr>
        <p:txBody>
          <a:bodyPr/>
          <a:lstStyle/>
          <a:p>
            <a:endParaRPr lang="en-US" b="0" dirty="0">
              <a:ea typeface="ＭＳ Ｐゴシック"/>
            </a:endParaRPr>
          </a:p>
        </p:txBody>
      </p:sp>
      <p:sp>
        <p:nvSpPr>
          <p:cNvPr id="32771" name="Slide Number Placeholder 3"/>
          <p:cNvSpPr>
            <a:spLocks noGrp="1"/>
          </p:cNvSpPr>
          <p:nvPr>
            <p:ph type="sldNum" sz="quarter" idx="5"/>
          </p:nvPr>
        </p:nvSpPr>
        <p:spPr bwMode="auto">
          <a:noFill/>
          <a:ln>
            <a:miter lim="800000"/>
            <a:headEnd/>
            <a:tailEnd/>
          </a:ln>
        </p:spPr>
        <p:txBody>
          <a:bodyPr/>
          <a:lstStyle/>
          <a:p>
            <a:fld id="{1F88F86D-ECBC-41B4-A3CF-DF7A50951139}" type="slidenum">
              <a:rPr lang="en-US" smtClean="0">
                <a:latin typeface="Calibri" pitchFamily="34" charset="0"/>
                <a:ea typeface="ヒラギノ角ゴ Pro W3"/>
                <a:cs typeface="ヒラギノ角ゴ Pro W3"/>
              </a:rPr>
              <a:pPr/>
              <a:t>9</a:t>
            </a:fld>
            <a:endParaRPr lang="en-US">
              <a:latin typeface="Calibri" pitchFamily="34" charset="0"/>
              <a:ea typeface="ヒラギノ角ゴ Pro W3"/>
              <a:cs typeface="ヒラギノ角ゴ Pro W3"/>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797175"/>
            <a:ext cx="7162800" cy="1470025"/>
          </a:xfrm>
        </p:spPr>
        <p:txBody>
          <a:bodyPr/>
          <a:lstStyle>
            <a:lvl1pPr>
              <a:defRPr sz="3600"/>
            </a:lvl1pPr>
          </a:lstStyle>
          <a:p>
            <a:r>
              <a:rPr lang="en-US" dirty="0"/>
              <a:t>Click to edit Master title style</a:t>
            </a:r>
          </a:p>
        </p:txBody>
      </p:sp>
      <p:sp>
        <p:nvSpPr>
          <p:cNvPr id="3" name="Subtitle 2"/>
          <p:cNvSpPr>
            <a:spLocks noGrp="1"/>
          </p:cNvSpPr>
          <p:nvPr>
            <p:ph type="subTitle" idx="1"/>
          </p:nvPr>
        </p:nvSpPr>
        <p:spPr>
          <a:xfrm>
            <a:off x="609600" y="4648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1" name="TextBox 10"/>
          <p:cNvSpPr txBox="1"/>
          <p:nvPr userDrawn="1"/>
        </p:nvSpPr>
        <p:spPr>
          <a:xfrm>
            <a:off x="1600200" y="6429345"/>
            <a:ext cx="7162800" cy="215444"/>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800" b="1" i="0" kern="1200" dirty="0">
                <a:solidFill>
                  <a:schemeClr val="tx1"/>
                </a:solidFill>
                <a:effectLst/>
                <a:latin typeface="Arial" charset="0"/>
                <a:ea typeface="ヒラギノ角ゴ Pro W3"/>
                <a:cs typeface="ヒラギノ角ゴ Pro W3"/>
              </a:rPr>
              <a:t>Copyright © 2017, 2014, 2009  Pearson  Education, Inc. All Rights Reserved</a:t>
            </a:r>
            <a:endParaRPr lang="en-US" altLang="en-US" sz="800" b="1" dirty="0">
              <a:ea typeface="Verdana" panose="020B0604030504040204" pitchFamily="34" charset="0"/>
              <a:cs typeface="Verdana"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TextBox 2"/>
          <p:cNvSpPr txBox="1"/>
          <p:nvPr userDrawn="1"/>
        </p:nvSpPr>
        <p:spPr>
          <a:xfrm>
            <a:off x="1600200" y="6429345"/>
            <a:ext cx="7162800" cy="215444"/>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800" b="1" i="0" kern="1200" dirty="0">
                <a:solidFill>
                  <a:schemeClr val="tx1"/>
                </a:solidFill>
                <a:effectLst/>
                <a:latin typeface="Arial" charset="0"/>
                <a:ea typeface="ヒラギノ角ゴ Pro W3"/>
                <a:cs typeface="ヒラギノ角ゴ Pro W3"/>
              </a:rPr>
              <a:t>Copyright © 2017, 2014, 2009  Pearson  Education, Inc. All Rights Reserved</a:t>
            </a:r>
            <a:endParaRPr lang="en-US" altLang="en-US" sz="800" b="1" dirty="0">
              <a:ea typeface="Verdana" panose="020B0604030504040204" pitchFamily="34" charset="0"/>
              <a:cs typeface="Verdana" panose="020B060403050404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a:prstGeom prst="rect">
            <a:avLst/>
          </a:prstGeom>
        </p:spPr>
        <p:txBody>
          <a:bodyPr/>
          <a:lstStyle/>
          <a:p>
            <a:endParaRPr lang="en-US" dirty="0"/>
          </a:p>
        </p:txBody>
      </p:sp>
      <p:sp>
        <p:nvSpPr>
          <p:cNvPr id="4" name="Date Placeholder 3"/>
          <p:cNvSpPr>
            <a:spLocks noGrp="1"/>
          </p:cNvSpPr>
          <p:nvPr>
            <p:ph type="dt" sz="half" idx="11"/>
          </p:nvPr>
        </p:nvSpPr>
        <p:spPr>
          <a:xfrm>
            <a:off x="6335713" y="113072"/>
            <a:ext cx="2133600" cy="182880"/>
          </a:xfrm>
          <a:prstGeom prst="rect">
            <a:avLst/>
          </a:prstGeom>
        </p:spPr>
        <p:txBody>
          <a:bodyPr/>
          <a:lstStyle/>
          <a:p>
            <a:fld id="{A9DF6EFB-3F44-496C-A842-1E0B3D3B975A}" type="datetimeFigureOut">
              <a:rPr lang="en-US" smtClean="0"/>
              <a:pPr/>
              <a:t>7/8/2025</a:t>
            </a:fld>
            <a:endParaRPr lang="en-US" dirty="0"/>
          </a:p>
        </p:txBody>
      </p:sp>
      <p:sp>
        <p:nvSpPr>
          <p:cNvPr id="5" name="Slide Number Placeholder 4"/>
          <p:cNvSpPr>
            <a:spLocks noGrp="1"/>
          </p:cNvSpPr>
          <p:nvPr>
            <p:ph type="sldNum" sz="quarter" idx="12"/>
          </p:nvPr>
        </p:nvSpPr>
        <p:spPr>
          <a:xfrm>
            <a:off x="8469312" y="113072"/>
            <a:ext cx="551783" cy="182880"/>
          </a:xfrm>
          <a:prstGeom prst="rect">
            <a:avLst/>
          </a:prstGeo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012643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914400" y="1371600"/>
            <a:ext cx="7162800" cy="381000"/>
          </a:xfrm>
        </p:spPr>
        <p:txBody>
          <a:bodyPr/>
          <a:lstStyle>
            <a:lvl1pPr algn="ctr">
              <a:buNone/>
              <a:defRPr sz="2800" b="1" i="0">
                <a:solidFill>
                  <a:schemeClr val="tx2"/>
                </a:solidFill>
              </a:defRPr>
            </a:lvl1pPr>
          </a:lstStyle>
          <a:p>
            <a:pPr lvl="0"/>
            <a:r>
              <a:rPr lang="en-US" dirty="0"/>
              <a:t>Click to edit Master text styles</a:t>
            </a:r>
          </a:p>
        </p:txBody>
      </p:sp>
      <p:sp>
        <p:nvSpPr>
          <p:cNvPr id="5" name="Title 4"/>
          <p:cNvSpPr>
            <a:spLocks noGrp="1"/>
          </p:cNvSpPr>
          <p:nvPr>
            <p:ph type="title"/>
          </p:nvPr>
        </p:nvSpPr>
        <p:spPr/>
        <p:txBody>
          <a:bodyPr/>
          <a:lstStyle/>
          <a:p>
            <a:r>
              <a:rPr lang="en-US"/>
              <a:t>Click to edit Master title style</a:t>
            </a:r>
          </a:p>
        </p:txBody>
      </p:sp>
      <p:sp>
        <p:nvSpPr>
          <p:cNvPr id="6" name="TextBox 5"/>
          <p:cNvSpPr txBox="1"/>
          <p:nvPr userDrawn="1"/>
        </p:nvSpPr>
        <p:spPr>
          <a:xfrm>
            <a:off x="1600200" y="6429345"/>
            <a:ext cx="7162800" cy="215444"/>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800" b="1" i="0" kern="1200" dirty="0">
                <a:solidFill>
                  <a:schemeClr val="tx1"/>
                </a:solidFill>
                <a:effectLst/>
                <a:latin typeface="Arial" charset="0"/>
                <a:ea typeface="ヒラギノ角ゴ Pro W3"/>
                <a:cs typeface="ヒラギノ角ゴ Pro W3"/>
              </a:rPr>
              <a:t>Copyright © 2017, 2014, 2009  Pearson  Education, Inc. All Rights Reserved</a:t>
            </a:r>
            <a:endParaRPr lang="en-US" altLang="en-US" sz="800" b="1" dirty="0">
              <a:ea typeface="Verdana" panose="020B0604030504040204" pitchFamily="34" charset="0"/>
              <a:cs typeface="Verdana" panose="020B060403050404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lvl1pPr>
              <a:defRPr sz="4000" b="1"/>
            </a:lvl1pPr>
          </a:lstStyle>
          <a:p>
            <a:r>
              <a:rPr lang="en-US" dirty="0"/>
              <a:t>Click to edit Master title style</a:t>
            </a:r>
          </a:p>
        </p:txBody>
      </p:sp>
      <p:sp>
        <p:nvSpPr>
          <p:cNvPr id="3" name="Content Placeholder 2"/>
          <p:cNvSpPr>
            <a:spLocks noGrp="1"/>
          </p:cNvSpPr>
          <p:nvPr>
            <p:ph idx="1"/>
          </p:nvPr>
        </p:nvSpPr>
        <p:spPr>
          <a:xfrm>
            <a:off x="685800" y="1981200"/>
            <a:ext cx="2971800" cy="4114800"/>
          </a:xfrm>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457200" y="1447800"/>
            <a:ext cx="3200400" cy="381000"/>
          </a:xfrm>
        </p:spPr>
        <p:txBody>
          <a:bodyPr/>
          <a:lstStyle>
            <a:lvl1pPr algn="ctr">
              <a:buNone/>
              <a:defRPr sz="2000" b="0" i="1">
                <a:solidFill>
                  <a:srgbClr val="C00000"/>
                </a:solidFill>
              </a:defRPr>
            </a:lvl1pPr>
          </a:lstStyle>
          <a:p>
            <a:pPr lvl="0"/>
            <a:r>
              <a:rPr lang="en-US" dirty="0"/>
              <a:t>Click to edit Master text styles</a:t>
            </a:r>
          </a:p>
        </p:txBody>
      </p:sp>
      <p:sp>
        <p:nvSpPr>
          <p:cNvPr id="13" name="Content Placeholder 12"/>
          <p:cNvSpPr>
            <a:spLocks noGrp="1"/>
          </p:cNvSpPr>
          <p:nvPr>
            <p:ph sz="quarter" idx="14"/>
          </p:nvPr>
        </p:nvSpPr>
        <p:spPr>
          <a:xfrm>
            <a:off x="3810000" y="1524000"/>
            <a:ext cx="4343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p:cNvSpPr txBox="1"/>
          <p:nvPr userDrawn="1"/>
        </p:nvSpPr>
        <p:spPr>
          <a:xfrm>
            <a:off x="1600200" y="6429345"/>
            <a:ext cx="7162800" cy="215444"/>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800" b="1" i="0" kern="1200" dirty="0">
                <a:solidFill>
                  <a:schemeClr val="tx1"/>
                </a:solidFill>
                <a:effectLst/>
                <a:latin typeface="Arial" charset="0"/>
                <a:ea typeface="ヒラギノ角ゴ Pro W3"/>
                <a:cs typeface="ヒラギノ角ゴ Pro W3"/>
              </a:rPr>
              <a:t>Copyright © 2017, 2014, 2009  Pearson  Education, Inc. All Rights Reserved</a:t>
            </a:r>
            <a:endParaRPr lang="en-US" altLang="en-US" sz="800" b="1" dirty="0">
              <a:ea typeface="Verdana" panose="020B0604030504040204" pitchFamily="34" charset="0"/>
              <a:cs typeface="Verdana"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4"/>
          <p:cNvSpPr>
            <a:spLocks noGrp="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ea typeface="ヒラギノ角ゴ Pro W3" charset="-128"/>
                <a:cs typeface="+mn-cs"/>
              </a:defRPr>
            </a:lvl1pPr>
          </a:lstStyle>
          <a:p>
            <a:pPr>
              <a:defRPr/>
            </a:pPr>
            <a:endParaRPr lang="en-US"/>
          </a:p>
        </p:txBody>
      </p:sp>
      <p:sp>
        <p:nvSpPr>
          <p:cNvPr id="9" name="Footer Placeholder 5"/>
          <p:cNvSpPr>
            <a:spLocks noGrp="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ea typeface="ヒラギノ角ゴ Pro W3" charset="-128"/>
                <a:cs typeface="+mn-cs"/>
              </a:defRPr>
            </a:lvl1pPr>
          </a:lstStyle>
          <a:p>
            <a:pPr>
              <a:defRPr/>
            </a:pPr>
            <a:endParaRPr lang="en-US"/>
          </a:p>
        </p:txBody>
      </p:sp>
      <p:pic>
        <p:nvPicPr>
          <p:cNvPr id="10" name="Picture 9"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1600200" y="6429345"/>
            <a:ext cx="7162800" cy="215444"/>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800" b="1" i="0" kern="1200" dirty="0">
                <a:solidFill>
                  <a:schemeClr val="tx1"/>
                </a:solidFill>
                <a:effectLst/>
                <a:latin typeface="Arial" charset="0"/>
                <a:ea typeface="ヒラギノ角ゴ Pro W3"/>
                <a:cs typeface="ヒラギノ角ゴ Pro W3"/>
              </a:rPr>
              <a:t>Copyright © 2017, 2014, 2009  Pearson  Education, Inc. All Rights Reserved</a:t>
            </a:r>
            <a:endParaRPr lang="en-US" altLang="en-US" sz="800" b="1" dirty="0">
              <a:ea typeface="Verdana" panose="020B0604030504040204" pitchFamily="34" charset="0"/>
              <a:cs typeface="Verdana" panose="020B060403050404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ea typeface="ヒラギノ角ゴ Pro W3" charset="-128"/>
                <a:cs typeface="+mn-cs"/>
              </a:defRPr>
            </a:lvl1pPr>
          </a:lstStyle>
          <a:p>
            <a:pPr>
              <a:defRPr/>
            </a:pPr>
            <a:endParaRPr lang="en-US"/>
          </a:p>
        </p:txBody>
      </p:sp>
      <p:sp>
        <p:nvSpPr>
          <p:cNvPr id="8" name="Footer Placeholder 7"/>
          <p:cNvSpPr>
            <a:spLocks noGrp="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ea typeface="ヒラギノ角ゴ Pro W3" charset="-128"/>
                <a:cs typeface="+mn-cs"/>
              </a:defRPr>
            </a:lvl1pPr>
          </a:lstStyle>
          <a:p>
            <a:pPr>
              <a:defRPr/>
            </a:pPr>
            <a:endParaRPr lang="en-US"/>
          </a:p>
        </p:txBody>
      </p:sp>
      <p:sp>
        <p:nvSpPr>
          <p:cNvPr id="9" name="TextBox 8"/>
          <p:cNvSpPr txBox="1"/>
          <p:nvPr userDrawn="1"/>
        </p:nvSpPr>
        <p:spPr>
          <a:xfrm>
            <a:off x="1600200" y="6429345"/>
            <a:ext cx="7162800" cy="215444"/>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800" b="1" i="0" kern="1200" dirty="0">
                <a:solidFill>
                  <a:schemeClr val="tx1"/>
                </a:solidFill>
                <a:effectLst/>
                <a:latin typeface="Arial" charset="0"/>
                <a:ea typeface="ヒラギノ角ゴ Pro W3"/>
                <a:cs typeface="ヒラギノ角ゴ Pro W3"/>
              </a:rPr>
              <a:t>Copyright © 2017, 2014, 2009  Pearson  Education, Inc. All Rights Reserved</a:t>
            </a:r>
            <a:endParaRPr lang="en-US" altLang="en-US" sz="800" b="1" dirty="0">
              <a:ea typeface="Verdana" panose="020B0604030504040204" pitchFamily="34" charset="0"/>
              <a:cs typeface="Verdana"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Text Placeholder 7"/>
          <p:cNvSpPr>
            <a:spLocks noGrp="1"/>
          </p:cNvSpPr>
          <p:nvPr>
            <p:ph type="body" sz="quarter" idx="13"/>
          </p:nvPr>
        </p:nvSpPr>
        <p:spPr>
          <a:xfrm>
            <a:off x="914400" y="1447800"/>
            <a:ext cx="7162800" cy="381000"/>
          </a:xfrm>
        </p:spPr>
        <p:txBody>
          <a:bodyPr/>
          <a:lstStyle>
            <a:lvl1pPr algn="ctr">
              <a:buNone/>
              <a:defRPr sz="2800" b="1" i="0">
                <a:solidFill>
                  <a:schemeClr val="tx2"/>
                </a:solidFill>
              </a:defRPr>
            </a:lvl1pPr>
          </a:lstStyle>
          <a:p>
            <a:pPr lvl="0"/>
            <a:r>
              <a:rPr lang="en-US" dirty="0"/>
              <a:t>Click to edit Master text styles</a:t>
            </a:r>
          </a:p>
        </p:txBody>
      </p:sp>
      <p:sp>
        <p:nvSpPr>
          <p:cNvPr id="8" name="Date Placeholder 2"/>
          <p:cNvSpPr>
            <a:spLocks noGrp="1"/>
          </p:cNvSpPr>
          <p:nvPr>
            <p:ph type="dt" sz="half" idx="14"/>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ea typeface="ヒラギノ角ゴ Pro W3" charset="-128"/>
                <a:cs typeface="+mn-cs"/>
              </a:defRPr>
            </a:lvl1pPr>
          </a:lstStyle>
          <a:p>
            <a:pPr>
              <a:defRPr/>
            </a:pPr>
            <a:endParaRPr lang="en-US"/>
          </a:p>
        </p:txBody>
      </p:sp>
      <p:sp>
        <p:nvSpPr>
          <p:cNvPr id="9" name="Footer Placeholder 3"/>
          <p:cNvSpPr>
            <a:spLocks noGrp="1"/>
          </p:cNvSpPr>
          <p:nvPr>
            <p:ph type="ftr" sz="quarter" idx="15"/>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ea typeface="ヒラギノ角ゴ Pro W3" charset="-128"/>
                <a:cs typeface="+mn-cs"/>
              </a:defRPr>
            </a:lvl1pPr>
          </a:lstStyle>
          <a:p>
            <a:pPr>
              <a:defRPr/>
            </a:pPr>
            <a:endParaRPr lang="en-US"/>
          </a:p>
        </p:txBody>
      </p:sp>
      <p:pic>
        <p:nvPicPr>
          <p:cNvPr id="10" name="Picture 9"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1600200" y="6429345"/>
            <a:ext cx="7162800" cy="215444"/>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800" b="1" i="0" kern="1200" dirty="0">
                <a:solidFill>
                  <a:schemeClr val="tx1"/>
                </a:solidFill>
                <a:effectLst/>
                <a:latin typeface="Arial" charset="0"/>
                <a:ea typeface="ヒラギノ角ゴ Pro W3"/>
                <a:cs typeface="ヒラギノ角ゴ Pro W3"/>
              </a:rPr>
              <a:t>Copyright © 2017, 2014, 2009  Pearson  Education, Inc. All Rights Reserved</a:t>
            </a:r>
            <a:endParaRPr lang="en-US" altLang="en-US" sz="800" b="1" dirty="0">
              <a:ea typeface="Verdana" panose="020B0604030504040204" pitchFamily="34" charset="0"/>
              <a:cs typeface="Verdana" panose="020B060403050404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1"/>
          <p:cNvSpPr>
            <a:spLocks noGrp="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ea typeface="ヒラギノ角ゴ Pro W3" charset="-128"/>
                <a:cs typeface="+mn-cs"/>
              </a:defRPr>
            </a:lvl1pPr>
          </a:lstStyle>
          <a:p>
            <a:pPr>
              <a:defRPr/>
            </a:pPr>
            <a:endParaRPr lang="en-US"/>
          </a:p>
        </p:txBody>
      </p:sp>
      <p:sp>
        <p:nvSpPr>
          <p:cNvPr id="6" name="Footer Placeholder 2"/>
          <p:cNvSpPr>
            <a:spLocks noGrp="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ea typeface="ヒラギノ角ゴ Pro W3" charset="-128"/>
                <a:cs typeface="+mn-cs"/>
              </a:defRPr>
            </a:lvl1pPr>
          </a:lstStyle>
          <a:p>
            <a:pPr>
              <a:defRPr/>
            </a:pPr>
            <a:endParaRPr lang="en-US"/>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0" name="TextBox 9"/>
          <p:cNvSpPr txBox="1"/>
          <p:nvPr userDrawn="1"/>
        </p:nvSpPr>
        <p:spPr>
          <a:xfrm>
            <a:off x="1600200" y="6429345"/>
            <a:ext cx="7162800" cy="215444"/>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800" b="1" i="0" kern="1200" dirty="0">
                <a:solidFill>
                  <a:schemeClr val="tx1"/>
                </a:solidFill>
                <a:effectLst/>
                <a:latin typeface="Arial" charset="0"/>
                <a:ea typeface="ヒラギノ角ゴ Pro W3"/>
                <a:cs typeface="ヒラギノ角ゴ Pro W3"/>
              </a:rPr>
              <a:t>Copyright © 2017, 2014, 2009  Pearson  Education, Inc. All Rights Reserved</a:t>
            </a:r>
            <a:endParaRPr lang="en-US" altLang="en-US" sz="800" b="1" dirty="0">
              <a:ea typeface="Verdana" panose="020B0604030504040204" pitchFamily="34" charset="0"/>
              <a:cs typeface="Verdana" panose="020B060403050404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10"/>
          <p:cNvSpPr>
            <a:spLocks noGrp="1"/>
          </p:cNvSpPr>
          <p:nvPr>
            <p:ph type="body" sz="quarter" idx="17"/>
          </p:nvPr>
        </p:nvSpPr>
        <p:spPr>
          <a:xfrm>
            <a:off x="1447800" y="1371600"/>
            <a:ext cx="6172200" cy="533400"/>
          </a:xfrm>
        </p:spPr>
        <p:txBody>
          <a:bodyPr/>
          <a:lstStyle>
            <a:lvl1pPr algn="ctr">
              <a:buNone/>
              <a:defRPr i="1">
                <a:solidFill>
                  <a:schemeClr val="tx2"/>
                </a:solidFill>
              </a:defRPr>
            </a:lvl1pPr>
          </a:lstStyle>
          <a:p>
            <a:pPr lvl="0"/>
            <a:r>
              <a:rPr lang="en-US" dirty="0"/>
              <a:t>Click to edit Master text styles</a:t>
            </a:r>
          </a:p>
        </p:txBody>
      </p:sp>
      <p:sp>
        <p:nvSpPr>
          <p:cNvPr id="8" name="Date Placeholder 3"/>
          <p:cNvSpPr>
            <a:spLocks noGrp="1"/>
          </p:cNvSpPr>
          <p:nvPr>
            <p:ph type="dt" sz="half" idx="18"/>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ea typeface="ヒラギノ角ゴ Pro W3" charset="-128"/>
                <a:cs typeface="+mn-cs"/>
              </a:defRPr>
            </a:lvl1pPr>
          </a:lstStyle>
          <a:p>
            <a:pPr>
              <a:defRPr/>
            </a:pPr>
            <a:endParaRPr lang="en-US"/>
          </a:p>
        </p:txBody>
      </p:sp>
      <p:sp>
        <p:nvSpPr>
          <p:cNvPr id="9" name="Footer Placeholder 4"/>
          <p:cNvSpPr>
            <a:spLocks noGrp="1"/>
          </p:cNvSpPr>
          <p:nvPr>
            <p:ph type="ftr" sz="quarter" idx="19"/>
          </p:nvPr>
        </p:nvSpPr>
        <p:spPr>
          <a:xfrm>
            <a:off x="6096000" y="6324600"/>
            <a:ext cx="2895600" cy="365125"/>
          </a:xfrm>
          <a:prstGeom prst="rect">
            <a:avLst/>
          </a:prstGeom>
        </p:spPr>
        <p:txBody>
          <a:bodyPr vert="horz" wrap="square" lIns="91440" tIns="45720" rIns="91440" bIns="45720" numCol="1" anchor="t" anchorCtr="0" compatLnSpc="1">
            <a:prstTxWarp prst="textNoShape">
              <a:avLst/>
            </a:prstTxWarp>
          </a:bodyPr>
          <a:lstStyle>
            <a:lvl1pPr>
              <a:defRPr>
                <a:ea typeface="ヒラギノ角ゴ Pro W3" charset="-128"/>
                <a:cs typeface="+mn-cs"/>
              </a:defRPr>
            </a:lvl1pPr>
          </a:lstStyle>
          <a:p>
            <a:pPr>
              <a:defRPr/>
            </a:pPr>
            <a:endParaRPr lang="en-US"/>
          </a:p>
        </p:txBody>
      </p:sp>
      <p:pic>
        <p:nvPicPr>
          <p:cNvPr id="10" name="Picture 9"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1600200" y="6429345"/>
            <a:ext cx="7162800" cy="215444"/>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800" b="1" i="0" kern="1200" dirty="0">
                <a:solidFill>
                  <a:schemeClr val="tx1"/>
                </a:solidFill>
                <a:effectLst/>
                <a:latin typeface="Arial" charset="0"/>
                <a:ea typeface="ヒラギノ角ゴ Pro W3"/>
                <a:cs typeface="ヒラギノ角ゴ Pro W3"/>
              </a:rPr>
              <a:t>Copyright © 2017, 2014, 2009  Pearson  Education, Inc. All Rights Reserved</a:t>
            </a:r>
            <a:endParaRPr lang="en-US" altLang="en-US" sz="800" b="1" dirty="0">
              <a:ea typeface="Verdana" panose="020B0604030504040204" pitchFamily="34" charset="0"/>
              <a:cs typeface="Verdana" panose="020B060403050404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descr="Pearson Logo"/>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0" name="TextBox 9"/>
          <p:cNvSpPr txBox="1"/>
          <p:nvPr userDrawn="1"/>
        </p:nvSpPr>
        <p:spPr>
          <a:xfrm>
            <a:off x="1600200" y="6429345"/>
            <a:ext cx="7162800" cy="215444"/>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800" b="1" i="0" kern="1200" dirty="0">
                <a:solidFill>
                  <a:schemeClr val="tx1"/>
                </a:solidFill>
                <a:effectLst/>
                <a:latin typeface="Arial" charset="0"/>
                <a:ea typeface="ヒラギノ角ゴ Pro W3"/>
                <a:cs typeface="ヒラギノ角ゴ Pro W3"/>
              </a:rPr>
              <a:t>Copyright © 2017, 2014, 2009  Pearson  Education, Inc. All Rights Reserved</a:t>
            </a:r>
            <a:endParaRPr lang="en-US" altLang="en-US" sz="800" b="1" dirty="0">
              <a:ea typeface="Verdana" panose="020B0604030504040204" pitchFamily="34" charset="0"/>
              <a:cs typeface="Verdan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62" r:id="rId5"/>
    <p:sldLayoutId id="2147483663" r:id="rId6"/>
    <p:sldLayoutId id="2147483664" r:id="rId7"/>
    <p:sldLayoutId id="2147483665" r:id="rId8"/>
    <p:sldLayoutId id="2147483667" r:id="rId9"/>
    <p:sldLayoutId id="2147483657" r:id="rId10"/>
    <p:sldLayoutId id="2147483668" r:id="rId11"/>
  </p:sldLayoutIdLst>
  <p:hf hdr="0" ftr="0" dt="0"/>
  <p:txStyles>
    <p:titleStyle>
      <a:lvl1pPr algn="ctr" rtl="0" eaLnBrk="0" fontAlgn="base" hangingPunct="0">
        <a:spcBef>
          <a:spcPct val="0"/>
        </a:spcBef>
        <a:spcAft>
          <a:spcPct val="0"/>
        </a:spcAft>
        <a:defRPr sz="3600" b="1">
          <a:solidFill>
            <a:schemeClr val="tx1"/>
          </a:solidFill>
          <a:latin typeface="+mj-lt"/>
          <a:ea typeface="+mj-ea"/>
          <a:cs typeface="ヒラギノ角ゴ Pro W3"/>
        </a:defRPr>
      </a:lvl1pPr>
      <a:lvl2pPr algn="ctr" rtl="0" eaLnBrk="0" fontAlgn="base" hangingPunct="0">
        <a:spcBef>
          <a:spcPct val="0"/>
        </a:spcBef>
        <a:spcAft>
          <a:spcPct val="0"/>
        </a:spcAft>
        <a:defRPr sz="3600" b="1">
          <a:solidFill>
            <a:schemeClr val="tx1"/>
          </a:solidFill>
          <a:latin typeface="Arial" charset="0"/>
          <a:ea typeface="ヒラギノ角ゴ Pro W3" pitchFamily="1" charset="-128"/>
          <a:cs typeface="ヒラギノ角ゴ Pro W3"/>
        </a:defRPr>
      </a:lvl2pPr>
      <a:lvl3pPr algn="ctr" rtl="0" eaLnBrk="0" fontAlgn="base" hangingPunct="0">
        <a:spcBef>
          <a:spcPct val="0"/>
        </a:spcBef>
        <a:spcAft>
          <a:spcPct val="0"/>
        </a:spcAft>
        <a:defRPr sz="3600" b="1">
          <a:solidFill>
            <a:schemeClr val="tx1"/>
          </a:solidFill>
          <a:latin typeface="Arial" charset="0"/>
          <a:ea typeface="ヒラギノ角ゴ Pro W3" pitchFamily="1" charset="-128"/>
          <a:cs typeface="ヒラギノ角ゴ Pro W3"/>
        </a:defRPr>
      </a:lvl3pPr>
      <a:lvl4pPr algn="ctr" rtl="0" eaLnBrk="0" fontAlgn="base" hangingPunct="0">
        <a:spcBef>
          <a:spcPct val="0"/>
        </a:spcBef>
        <a:spcAft>
          <a:spcPct val="0"/>
        </a:spcAft>
        <a:defRPr sz="3600" b="1">
          <a:solidFill>
            <a:schemeClr val="tx1"/>
          </a:solidFill>
          <a:latin typeface="Arial" charset="0"/>
          <a:ea typeface="ヒラギノ角ゴ Pro W3" pitchFamily="1" charset="-128"/>
          <a:cs typeface="ヒラギノ角ゴ Pro W3"/>
        </a:defRPr>
      </a:lvl4pPr>
      <a:lvl5pPr algn="ctr" rtl="0" eaLnBrk="0" fontAlgn="base" hangingPunct="0">
        <a:spcBef>
          <a:spcPct val="0"/>
        </a:spcBef>
        <a:spcAft>
          <a:spcPct val="0"/>
        </a:spcAft>
        <a:defRPr sz="3600" b="1">
          <a:solidFill>
            <a:schemeClr val="tx1"/>
          </a:solidFill>
          <a:latin typeface="Arial" charset="0"/>
          <a:ea typeface="ヒラギノ角ゴ Pro W3" pitchFamily="1" charset="-128"/>
          <a:cs typeface="ヒラギノ角ゴ Pro W3"/>
        </a:defRPr>
      </a:lvl5pPr>
      <a:lvl6pPr marL="457200" algn="ctr" rtl="0" fontAlgn="base">
        <a:spcBef>
          <a:spcPct val="0"/>
        </a:spcBef>
        <a:spcAft>
          <a:spcPct val="0"/>
        </a:spcAft>
        <a:defRPr sz="4400">
          <a:solidFill>
            <a:schemeClr val="tx2"/>
          </a:solidFill>
          <a:latin typeface="Arial" charset="0"/>
          <a:ea typeface="ヒラギノ角ゴ Pro W3" pitchFamily="1" charset="-128"/>
        </a:defRPr>
      </a:lvl6pPr>
      <a:lvl7pPr marL="914400" algn="ctr" rtl="0" fontAlgn="base">
        <a:spcBef>
          <a:spcPct val="0"/>
        </a:spcBef>
        <a:spcAft>
          <a:spcPct val="0"/>
        </a:spcAft>
        <a:defRPr sz="4400">
          <a:solidFill>
            <a:schemeClr val="tx2"/>
          </a:solidFill>
          <a:latin typeface="Arial" charset="0"/>
          <a:ea typeface="ヒラギノ角ゴ Pro W3" pitchFamily="1" charset="-128"/>
        </a:defRPr>
      </a:lvl7pPr>
      <a:lvl8pPr marL="1371600" algn="ctr" rtl="0" fontAlgn="base">
        <a:spcBef>
          <a:spcPct val="0"/>
        </a:spcBef>
        <a:spcAft>
          <a:spcPct val="0"/>
        </a:spcAft>
        <a:defRPr sz="4400">
          <a:solidFill>
            <a:schemeClr val="tx2"/>
          </a:solidFill>
          <a:latin typeface="Arial" charset="0"/>
          <a:ea typeface="ヒラギノ角ゴ Pro W3" pitchFamily="1" charset="-128"/>
        </a:defRPr>
      </a:lvl8pPr>
      <a:lvl9pPr marL="1828800" algn="ctr" rtl="0" fontAlgn="base">
        <a:spcBef>
          <a:spcPct val="0"/>
        </a:spcBef>
        <a:spcAft>
          <a:spcPct val="0"/>
        </a:spcAft>
        <a:defRPr sz="4400">
          <a:solidFill>
            <a:schemeClr val="tx2"/>
          </a:solidFill>
          <a:latin typeface="Arial" charset="0"/>
          <a:ea typeface="ヒラギノ角ゴ Pro W3" pitchFamily="1" charset="-128"/>
        </a:defRPr>
      </a:lvl9pPr>
    </p:titleStyle>
    <p:bodyStyle>
      <a:lvl1pPr marL="342900" indent="-342900" algn="l" rtl="0" eaLnBrk="0" fontAlgn="base" hangingPunct="0">
        <a:spcBef>
          <a:spcPct val="20000"/>
        </a:spcBef>
        <a:spcAft>
          <a:spcPct val="0"/>
        </a:spcAft>
        <a:buChar char="•"/>
        <a:defRPr sz="3200">
          <a:solidFill>
            <a:schemeClr val="tx1"/>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chemeClr val="tx1"/>
          </a:solidFill>
          <a:latin typeface="Calibri" pitchFamily="34" charset="0"/>
          <a:ea typeface="+mn-ea"/>
          <a:cs typeface="Calibri" pitchFamily="34" charset="0"/>
        </a:defRPr>
      </a:lvl2pPr>
      <a:lvl3pPr marL="1143000" indent="-228600" algn="l" rtl="0" eaLnBrk="0" fontAlgn="base" hangingPunct="0">
        <a:spcBef>
          <a:spcPct val="20000"/>
        </a:spcBef>
        <a:spcAft>
          <a:spcPct val="0"/>
        </a:spcAft>
        <a:buChar char="•"/>
        <a:defRPr sz="2400">
          <a:solidFill>
            <a:schemeClr val="tx1"/>
          </a:solidFill>
          <a:latin typeface="Calibri" pitchFamily="34" charset="0"/>
          <a:ea typeface="+mn-ea"/>
          <a:cs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ea typeface="+mn-ea"/>
          <a:cs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ea typeface="+mn-ea"/>
          <a:cs typeface="Calibri" pitchFamily="34"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360" y="139170"/>
            <a:ext cx="8229600" cy="622828"/>
          </a:xfrm>
        </p:spPr>
        <p:txBody>
          <a:bodyPr/>
          <a:lstStyle/>
          <a:p>
            <a:pPr algn="l"/>
            <a:r>
              <a:rPr lang="en-US" sz="4000" dirty="0">
                <a:solidFill>
                  <a:srgbClr val="007FA3"/>
                </a:solidFill>
                <a:latin typeface="Calibri" pitchFamily="34" charset="0"/>
              </a:rPr>
              <a:t>Principles of Marketing</a:t>
            </a:r>
            <a:endParaRPr lang="en-US" sz="4000" b="1" dirty="0">
              <a:solidFill>
                <a:srgbClr val="007FA3"/>
              </a:solidFill>
              <a:latin typeface="Calibri" pitchFamily="34" charset="0"/>
            </a:endParaRPr>
          </a:p>
        </p:txBody>
      </p:sp>
      <p:sp>
        <p:nvSpPr>
          <p:cNvPr id="3" name="Text Placeholder 2"/>
          <p:cNvSpPr>
            <a:spLocks noGrp="1"/>
          </p:cNvSpPr>
          <p:nvPr>
            <p:ph type="body" sz="quarter" idx="4294967295"/>
          </p:nvPr>
        </p:nvSpPr>
        <p:spPr>
          <a:xfrm>
            <a:off x="533400" y="715645"/>
            <a:ext cx="8229600" cy="326570"/>
          </a:xfrm>
        </p:spPr>
        <p:txBody>
          <a:bodyPr/>
          <a:lstStyle/>
          <a:p>
            <a:pPr marL="0" indent="0">
              <a:buNone/>
            </a:pPr>
            <a:r>
              <a:rPr lang="en-US" sz="2000" dirty="0">
                <a:solidFill>
                  <a:srgbClr val="007FA3"/>
                </a:solidFill>
              </a:rPr>
              <a:t>7th European edition</a:t>
            </a:r>
          </a:p>
        </p:txBody>
      </p:sp>
      <p:sp>
        <p:nvSpPr>
          <p:cNvPr id="4" name="Text Placeholder 3"/>
          <p:cNvSpPr>
            <a:spLocks noGrp="1"/>
          </p:cNvSpPr>
          <p:nvPr>
            <p:ph type="body" sz="quarter" idx="14"/>
          </p:nvPr>
        </p:nvSpPr>
        <p:spPr>
          <a:xfrm>
            <a:off x="5029200" y="1834198"/>
            <a:ext cx="3657600" cy="1600199"/>
          </a:xfrm>
        </p:spPr>
        <p:txBody>
          <a:bodyPr/>
          <a:lstStyle/>
          <a:p>
            <a:r>
              <a:rPr lang="en-US" sz="3000" dirty="0"/>
              <a:t>Part 04</a:t>
            </a:r>
          </a:p>
          <a:p>
            <a:r>
              <a:rPr lang="en-US" sz="2400" dirty="0"/>
              <a:t>Extending marketing</a:t>
            </a:r>
          </a:p>
          <a:p>
            <a:r>
              <a:rPr lang="en-US" sz="3000" dirty="0"/>
              <a:t>Chapter 18</a:t>
            </a:r>
          </a:p>
        </p:txBody>
      </p:sp>
      <p:sp>
        <p:nvSpPr>
          <p:cNvPr id="5" name="Text Placeholder 4"/>
          <p:cNvSpPr>
            <a:spLocks noGrp="1"/>
          </p:cNvSpPr>
          <p:nvPr>
            <p:ph type="body" sz="quarter" idx="15"/>
          </p:nvPr>
        </p:nvSpPr>
        <p:spPr>
          <a:xfrm>
            <a:off x="5029200" y="3434397"/>
            <a:ext cx="3886200" cy="2925763"/>
          </a:xfrm>
        </p:spPr>
        <p:txBody>
          <a:bodyPr/>
          <a:lstStyle/>
          <a:p>
            <a:r>
              <a:rPr lang="en-US" dirty="0"/>
              <a:t>Creating competitive advantage</a:t>
            </a:r>
          </a:p>
        </p:txBody>
      </p:sp>
      <p:pic>
        <p:nvPicPr>
          <p:cNvPr id="8" name="Picture 2"/>
          <p:cNvPicPr>
            <a:picLocks noChangeAspect="1" noChangeArrowheads="1"/>
          </p:cNvPicPr>
          <p:nvPr/>
        </p:nvPicPr>
        <p:blipFill>
          <a:blip r:embed="rId3" cstate="print"/>
          <a:stretch>
            <a:fillRect/>
          </a:stretch>
        </p:blipFill>
        <p:spPr bwMode="auto">
          <a:xfrm>
            <a:off x="763943" y="1502813"/>
            <a:ext cx="3535451" cy="459318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033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p:cNvSpPr>
          <p:nvPr>
            <p:ph idx="1"/>
          </p:nvPr>
        </p:nvSpPr>
        <p:spPr>
          <a:xfrm>
            <a:off x="1231085" y="2041967"/>
            <a:ext cx="7772400" cy="4572000"/>
          </a:xfrm>
        </p:spPr>
        <p:txBody>
          <a:bodyPr/>
          <a:lstStyle/>
          <a:p>
            <a:pPr marL="381000" indent="-381000">
              <a:spcBef>
                <a:spcPct val="0"/>
              </a:spcBef>
              <a:buFontTx/>
              <a:buNone/>
            </a:pPr>
            <a:r>
              <a:rPr lang="en-US" dirty="0"/>
              <a:t>Rather than competing head to head with established competitors, many companies seek out unoccupied positions in uncontested market spaces.</a:t>
            </a:r>
          </a:p>
          <a:p>
            <a:pPr marL="381000" indent="-381000">
              <a:spcBef>
                <a:spcPct val="0"/>
              </a:spcBef>
            </a:pPr>
            <a:r>
              <a:rPr lang="en-US" sz="3000" dirty="0"/>
              <a:t>This is called ‘blue ocean’ strategy, where there are no direct competitors.</a:t>
            </a:r>
          </a:p>
          <a:p>
            <a:pPr>
              <a:spcBef>
                <a:spcPct val="0"/>
              </a:spcBef>
              <a:buFontTx/>
              <a:buNone/>
            </a:pPr>
            <a:endParaRPr lang="en-US" sz="3000" dirty="0"/>
          </a:p>
          <a:p>
            <a:pPr>
              <a:spcBef>
                <a:spcPct val="0"/>
              </a:spcBef>
              <a:buFontTx/>
              <a:buNone/>
            </a:pPr>
            <a:endParaRPr lang="en-US" dirty="0"/>
          </a:p>
        </p:txBody>
      </p:sp>
      <p:sp>
        <p:nvSpPr>
          <p:cNvPr id="33795" name="Text Placeholder 3"/>
          <p:cNvSpPr>
            <a:spLocks noGrp="1"/>
          </p:cNvSpPr>
          <p:nvPr>
            <p:ph type="body" sz="quarter" idx="13"/>
          </p:nvPr>
        </p:nvSpPr>
        <p:spPr>
          <a:xfrm>
            <a:off x="304800" y="1436472"/>
            <a:ext cx="8839200" cy="457200"/>
          </a:xfrm>
        </p:spPr>
        <p:txBody>
          <a:bodyPr/>
          <a:lstStyle/>
          <a:p>
            <a:pPr>
              <a:spcBef>
                <a:spcPct val="0"/>
              </a:spcBef>
            </a:pPr>
            <a:r>
              <a:rPr lang="en-US" dirty="0"/>
              <a:t>Selecting competitors to attack and avoid</a:t>
            </a:r>
          </a:p>
          <a:p>
            <a:pPr>
              <a:spcBef>
                <a:spcPct val="0"/>
              </a:spcBef>
            </a:pPr>
            <a:endParaRPr lang="en-US" dirty="0"/>
          </a:p>
        </p:txBody>
      </p:sp>
      <p:sp>
        <p:nvSpPr>
          <p:cNvPr id="6" name="Rectangle 2"/>
          <p:cNvSpPr>
            <a:spLocks noGrp="1" noChangeArrowheads="1"/>
          </p:cNvSpPr>
          <p:nvPr>
            <p:ph type="title"/>
          </p:nvPr>
        </p:nvSpPr>
        <p:spPr>
          <a:xfrm>
            <a:off x="685800" y="-51033"/>
            <a:ext cx="7772400" cy="1143000"/>
          </a:xfrm>
        </p:spPr>
        <p:txBody>
          <a:bodyPr/>
          <a:lstStyle/>
          <a:p>
            <a:r>
              <a:rPr lang="en-US" dirty="0">
                <a:solidFill>
                  <a:srgbClr val="007FA3"/>
                </a:solidFill>
              </a:rPr>
              <a:t>Competitor analysis (Continued)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idx="1"/>
          </p:nvPr>
        </p:nvSpPr>
        <p:spPr>
          <a:xfrm>
            <a:off x="1240609" y="2057925"/>
            <a:ext cx="7589065" cy="3352800"/>
          </a:xfrm>
        </p:spPr>
        <p:txBody>
          <a:bodyPr/>
          <a:lstStyle/>
          <a:p>
            <a:pPr marL="381000" indent="-381000">
              <a:spcBef>
                <a:spcPct val="0"/>
              </a:spcBef>
            </a:pPr>
            <a:r>
              <a:rPr lang="en-US" sz="2600" dirty="0"/>
              <a:t>Identifies competitive information and the best sources of this information.</a:t>
            </a:r>
          </a:p>
          <a:p>
            <a:pPr marL="381000" indent="-381000">
              <a:spcBef>
                <a:spcPct val="0"/>
              </a:spcBef>
            </a:pPr>
            <a:r>
              <a:rPr lang="en-US" sz="2600" dirty="0"/>
              <a:t>Continually collects information.</a:t>
            </a:r>
          </a:p>
          <a:p>
            <a:pPr marL="381000" indent="-381000">
              <a:spcBef>
                <a:spcPct val="0"/>
              </a:spcBef>
            </a:pPr>
            <a:r>
              <a:rPr lang="en-US" sz="2600" dirty="0"/>
              <a:t>Checks information for validity and reliability.</a:t>
            </a:r>
          </a:p>
          <a:p>
            <a:pPr marL="381000" indent="-381000">
              <a:spcBef>
                <a:spcPct val="0"/>
              </a:spcBef>
            </a:pPr>
            <a:r>
              <a:rPr lang="en-US" sz="2600" dirty="0"/>
              <a:t>Interprets information.</a:t>
            </a:r>
          </a:p>
          <a:p>
            <a:pPr marL="381000" indent="-381000">
              <a:spcBef>
                <a:spcPct val="0"/>
              </a:spcBef>
            </a:pPr>
            <a:r>
              <a:rPr lang="en-US" sz="2600" dirty="0" err="1"/>
              <a:t>Organises</a:t>
            </a:r>
            <a:r>
              <a:rPr lang="en-US" sz="2600" dirty="0"/>
              <a:t> information.</a:t>
            </a:r>
          </a:p>
          <a:p>
            <a:pPr marL="381000" indent="-381000">
              <a:spcBef>
                <a:spcPct val="0"/>
              </a:spcBef>
            </a:pPr>
            <a:r>
              <a:rPr lang="en-US" sz="2600" dirty="0"/>
              <a:t>Sends key information to relevant decision makers.</a:t>
            </a:r>
          </a:p>
          <a:p>
            <a:pPr marL="381000" indent="-381000">
              <a:spcBef>
                <a:spcPct val="0"/>
              </a:spcBef>
            </a:pPr>
            <a:r>
              <a:rPr lang="en-US" sz="2600" dirty="0"/>
              <a:t>Responds to inquiries about competitors.</a:t>
            </a:r>
          </a:p>
        </p:txBody>
      </p:sp>
      <p:sp>
        <p:nvSpPr>
          <p:cNvPr id="35843" name="Text Placeholder 3"/>
          <p:cNvSpPr>
            <a:spLocks noGrp="1"/>
          </p:cNvSpPr>
          <p:nvPr>
            <p:ph type="body" sz="quarter" idx="13"/>
          </p:nvPr>
        </p:nvSpPr>
        <p:spPr>
          <a:xfrm>
            <a:off x="990600" y="1434796"/>
            <a:ext cx="7162800" cy="381000"/>
          </a:xfrm>
        </p:spPr>
        <p:txBody>
          <a:bodyPr/>
          <a:lstStyle/>
          <a:p>
            <a:pPr>
              <a:spcBef>
                <a:spcPct val="0"/>
              </a:spcBef>
            </a:pPr>
            <a:r>
              <a:rPr lang="en-US"/>
              <a:t>Designing a competitive intelligence system</a:t>
            </a:r>
          </a:p>
          <a:p>
            <a:pPr>
              <a:spcBef>
                <a:spcPct val="0"/>
              </a:spcBef>
            </a:pPr>
            <a:endParaRPr lang="en-US" dirty="0"/>
          </a:p>
        </p:txBody>
      </p:sp>
      <p:sp>
        <p:nvSpPr>
          <p:cNvPr id="6" name="Rectangle 2"/>
          <p:cNvSpPr>
            <a:spLocks noGrp="1" noChangeArrowheads="1"/>
          </p:cNvSpPr>
          <p:nvPr>
            <p:ph type="title"/>
          </p:nvPr>
        </p:nvSpPr>
        <p:spPr>
          <a:xfrm>
            <a:off x="685800" y="-51033"/>
            <a:ext cx="7772400" cy="1143000"/>
          </a:xfrm>
        </p:spPr>
        <p:txBody>
          <a:bodyPr/>
          <a:lstStyle/>
          <a:p>
            <a:r>
              <a:rPr lang="en-US" dirty="0">
                <a:solidFill>
                  <a:srgbClr val="007FA3"/>
                </a:solidFill>
              </a:rPr>
              <a:t>Competitor analysis (Continued)</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685800" y="-49566"/>
            <a:ext cx="7772400" cy="1143000"/>
          </a:xfrm>
        </p:spPr>
        <p:txBody>
          <a:bodyPr/>
          <a:lstStyle/>
          <a:p>
            <a:r>
              <a:rPr lang="en-US" dirty="0">
                <a:solidFill>
                  <a:srgbClr val="007FA3"/>
                </a:solidFill>
              </a:rPr>
              <a:t>Competitive strategies</a:t>
            </a:r>
          </a:p>
        </p:txBody>
      </p:sp>
      <p:sp>
        <p:nvSpPr>
          <p:cNvPr id="37890" name="Rectangle 3"/>
          <p:cNvSpPr>
            <a:spLocks noGrp="1" noChangeArrowheads="1"/>
          </p:cNvSpPr>
          <p:nvPr>
            <p:ph idx="1"/>
          </p:nvPr>
        </p:nvSpPr>
        <p:spPr>
          <a:xfrm>
            <a:off x="1242413" y="2131850"/>
            <a:ext cx="7543800" cy="3962400"/>
          </a:xfrm>
        </p:spPr>
        <p:txBody>
          <a:bodyPr/>
          <a:lstStyle/>
          <a:p>
            <a:pPr marL="381000" indent="-381000">
              <a:lnSpc>
                <a:spcPct val="80000"/>
              </a:lnSpc>
              <a:spcBef>
                <a:spcPct val="0"/>
              </a:spcBef>
              <a:buFontTx/>
              <a:buNone/>
            </a:pPr>
            <a:r>
              <a:rPr lang="en-US" sz="2800" b="1" dirty="0"/>
              <a:t>Entrepreneurial marketing</a:t>
            </a:r>
            <a:r>
              <a:rPr lang="en-US" sz="2800" dirty="0"/>
              <a:t> involves </a:t>
            </a:r>
            <a:r>
              <a:rPr lang="en-US" sz="2800" dirty="0" err="1"/>
              <a:t>visualising</a:t>
            </a:r>
            <a:r>
              <a:rPr lang="en-US" sz="2800" dirty="0"/>
              <a:t> an opportunity and constructing and implementing flexible strategies.</a:t>
            </a:r>
          </a:p>
          <a:p>
            <a:pPr marL="381000" indent="-381000">
              <a:lnSpc>
                <a:spcPct val="80000"/>
              </a:lnSpc>
              <a:spcBef>
                <a:spcPct val="0"/>
              </a:spcBef>
              <a:buFontTx/>
              <a:buNone/>
            </a:pPr>
            <a:r>
              <a:rPr lang="en-US" sz="2800" b="1" dirty="0"/>
              <a:t>Formulated marketing</a:t>
            </a:r>
            <a:r>
              <a:rPr lang="en-US" sz="2800" dirty="0"/>
              <a:t> involves developing formal marketing strategies and following them closely.</a:t>
            </a:r>
          </a:p>
          <a:p>
            <a:pPr marL="381000" indent="-381000">
              <a:lnSpc>
                <a:spcPct val="80000"/>
              </a:lnSpc>
              <a:spcBef>
                <a:spcPct val="0"/>
              </a:spcBef>
              <a:buFontTx/>
              <a:buNone/>
            </a:pPr>
            <a:r>
              <a:rPr lang="en-US" sz="2800" b="1" dirty="0" err="1"/>
              <a:t>Intrepreneurial</a:t>
            </a:r>
            <a:r>
              <a:rPr lang="en-US" sz="2800" b="1" dirty="0"/>
              <a:t> marketing</a:t>
            </a:r>
            <a:r>
              <a:rPr lang="en-US" sz="2800" dirty="0"/>
              <a:t> involves the attempt to re-establish an internal entrepreneurial spirit and refresh marketing strategies and approaches.</a:t>
            </a:r>
          </a:p>
        </p:txBody>
      </p:sp>
      <p:sp>
        <p:nvSpPr>
          <p:cNvPr id="37891" name="Text Placeholder 3"/>
          <p:cNvSpPr>
            <a:spLocks noGrp="1"/>
          </p:cNvSpPr>
          <p:nvPr>
            <p:ph type="body" sz="quarter" idx="13"/>
          </p:nvPr>
        </p:nvSpPr>
        <p:spPr>
          <a:xfrm>
            <a:off x="990600" y="1425918"/>
            <a:ext cx="7162800" cy="381000"/>
          </a:xfrm>
        </p:spPr>
        <p:txBody>
          <a:bodyPr/>
          <a:lstStyle/>
          <a:p>
            <a:pPr>
              <a:spcBef>
                <a:spcPct val="0"/>
              </a:spcBef>
            </a:pPr>
            <a:r>
              <a:rPr lang="en-US" dirty="0"/>
              <a:t>Approaches to marketing strategy</a:t>
            </a:r>
          </a:p>
          <a:p>
            <a:pPr>
              <a:spcBef>
                <a:spcPct val="0"/>
              </a:spcBef>
            </a:pPr>
            <a:endParaRPr 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a:xfrm>
            <a:off x="1240610" y="2073231"/>
            <a:ext cx="7589065" cy="1050969"/>
          </a:xfrm>
        </p:spPr>
        <p:txBody>
          <a:bodyPr/>
          <a:lstStyle/>
          <a:p>
            <a:pPr marL="0" indent="0">
              <a:spcBef>
                <a:spcPct val="0"/>
              </a:spcBef>
              <a:buFontTx/>
              <a:buNone/>
            </a:pPr>
            <a:r>
              <a:rPr lang="en-US" sz="2800" dirty="0"/>
              <a:t>Michael Porter’s four basic competitive positioning strategies</a:t>
            </a:r>
          </a:p>
        </p:txBody>
      </p:sp>
      <p:sp>
        <p:nvSpPr>
          <p:cNvPr id="39939" name="Text Placeholder 3"/>
          <p:cNvSpPr>
            <a:spLocks noGrp="1"/>
          </p:cNvSpPr>
          <p:nvPr>
            <p:ph type="body" sz="quarter" idx="13"/>
          </p:nvPr>
        </p:nvSpPr>
        <p:spPr>
          <a:xfrm>
            <a:off x="914400" y="1434796"/>
            <a:ext cx="7162800" cy="381000"/>
          </a:xfrm>
        </p:spPr>
        <p:txBody>
          <a:bodyPr/>
          <a:lstStyle/>
          <a:p>
            <a:pPr>
              <a:spcBef>
                <a:spcPct val="0"/>
              </a:spcBef>
            </a:pPr>
            <a:r>
              <a:rPr lang="en-US" dirty="0"/>
              <a:t>Basic competitive strategies</a:t>
            </a:r>
          </a:p>
          <a:p>
            <a:pPr>
              <a:spcBef>
                <a:spcPct val="0"/>
              </a:spcBef>
            </a:pPr>
            <a:endParaRPr lang="en-US" dirty="0"/>
          </a:p>
        </p:txBody>
      </p:sp>
      <p:graphicFrame>
        <p:nvGraphicFramePr>
          <p:cNvPr id="5" name="Diagram 4"/>
          <p:cNvGraphicFramePr/>
          <p:nvPr/>
        </p:nvGraphicFramePr>
        <p:xfrm>
          <a:off x="2216150" y="3048000"/>
          <a:ext cx="4648200" cy="2819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2"/>
          <p:cNvSpPr>
            <a:spLocks noGrp="1" noChangeArrowheads="1"/>
          </p:cNvSpPr>
          <p:nvPr>
            <p:ph type="title"/>
          </p:nvPr>
        </p:nvSpPr>
        <p:spPr>
          <a:xfrm>
            <a:off x="685800" y="-49566"/>
            <a:ext cx="8229600" cy="1143000"/>
          </a:xfrm>
        </p:spPr>
        <p:txBody>
          <a:bodyPr/>
          <a:lstStyle/>
          <a:p>
            <a:r>
              <a:rPr lang="en-US" dirty="0">
                <a:solidFill>
                  <a:srgbClr val="007FA3"/>
                </a:solidFill>
              </a:rPr>
              <a:t>Competitive strategies (Continued)</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idx="1"/>
          </p:nvPr>
        </p:nvSpPr>
        <p:spPr>
          <a:xfrm>
            <a:off x="1178814" y="2055740"/>
            <a:ext cx="7772400" cy="4114800"/>
          </a:xfrm>
        </p:spPr>
        <p:txBody>
          <a:bodyPr/>
          <a:lstStyle/>
          <a:p>
            <a:pPr marL="533400" indent="-454025">
              <a:spcBef>
                <a:spcPct val="0"/>
              </a:spcBef>
              <a:buFontTx/>
              <a:buNone/>
            </a:pPr>
            <a:r>
              <a:rPr lang="en-US" b="1" dirty="0"/>
              <a:t>Overall cost leadership strategy:</a:t>
            </a:r>
          </a:p>
          <a:p>
            <a:pPr marL="452438" indent="-442913">
              <a:spcBef>
                <a:spcPct val="0"/>
              </a:spcBef>
              <a:buFontTx/>
              <a:buNone/>
              <a:tabLst>
                <a:tab pos="284163" algn="l"/>
              </a:tabLst>
            </a:pPr>
            <a:r>
              <a:rPr lang="en-US" dirty="0"/>
              <a:t> A company achieves the lowest production and distribution costs and allows it to lower its prices and gain market share.</a:t>
            </a:r>
          </a:p>
        </p:txBody>
      </p:sp>
      <p:sp>
        <p:nvSpPr>
          <p:cNvPr id="41987" name="Text Placeholder 4"/>
          <p:cNvSpPr>
            <a:spLocks noGrp="1"/>
          </p:cNvSpPr>
          <p:nvPr>
            <p:ph type="body" sz="quarter" idx="13"/>
          </p:nvPr>
        </p:nvSpPr>
        <p:spPr>
          <a:xfrm>
            <a:off x="990600" y="1425918"/>
            <a:ext cx="7162800" cy="381000"/>
          </a:xfrm>
        </p:spPr>
        <p:txBody>
          <a:bodyPr/>
          <a:lstStyle/>
          <a:p>
            <a:pPr>
              <a:spcBef>
                <a:spcPct val="0"/>
              </a:spcBef>
            </a:pPr>
            <a:r>
              <a:rPr lang="en-US" dirty="0"/>
              <a:t>Basic competitive strategies</a:t>
            </a:r>
          </a:p>
          <a:p>
            <a:pPr>
              <a:spcBef>
                <a:spcPct val="0"/>
              </a:spcBef>
            </a:pPr>
            <a:endParaRPr lang="en-US" dirty="0"/>
          </a:p>
        </p:txBody>
      </p:sp>
      <p:sp>
        <p:nvSpPr>
          <p:cNvPr id="6" name="Rectangle 2"/>
          <p:cNvSpPr>
            <a:spLocks noGrp="1" noChangeArrowheads="1"/>
          </p:cNvSpPr>
          <p:nvPr>
            <p:ph type="title"/>
          </p:nvPr>
        </p:nvSpPr>
        <p:spPr>
          <a:xfrm>
            <a:off x="685800" y="-49566"/>
            <a:ext cx="8229600" cy="1143000"/>
          </a:xfrm>
        </p:spPr>
        <p:txBody>
          <a:bodyPr/>
          <a:lstStyle/>
          <a:p>
            <a:r>
              <a:rPr lang="en-US" dirty="0">
                <a:solidFill>
                  <a:srgbClr val="007FA3"/>
                </a:solidFill>
              </a:rPr>
              <a:t>Competitive strategies (Continued)</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idx="1"/>
          </p:nvPr>
        </p:nvSpPr>
        <p:spPr>
          <a:xfrm>
            <a:off x="1237136" y="2120771"/>
            <a:ext cx="7735414" cy="3810000"/>
          </a:xfrm>
        </p:spPr>
        <p:txBody>
          <a:bodyPr/>
          <a:lstStyle/>
          <a:p>
            <a:pPr marL="388938" indent="-388938">
              <a:lnSpc>
                <a:spcPct val="90000"/>
              </a:lnSpc>
              <a:spcBef>
                <a:spcPct val="0"/>
              </a:spcBef>
              <a:buFontTx/>
              <a:buNone/>
            </a:pPr>
            <a:r>
              <a:rPr lang="en-US" sz="2800" b="1" dirty="0"/>
              <a:t>Differentiation strategy</a:t>
            </a:r>
            <a:r>
              <a:rPr lang="en-US" sz="2800" dirty="0"/>
              <a:t> is when a company concentrates on creating a highly differentiated product line and marketing program so it comes across as an industry class leader.</a:t>
            </a:r>
          </a:p>
          <a:p>
            <a:pPr marL="381000" indent="-381000">
              <a:lnSpc>
                <a:spcPct val="90000"/>
              </a:lnSpc>
              <a:spcBef>
                <a:spcPct val="0"/>
              </a:spcBef>
              <a:buFontTx/>
              <a:buNone/>
            </a:pPr>
            <a:r>
              <a:rPr lang="en-US" sz="2800" b="1" dirty="0"/>
              <a:t>Focus strategy</a:t>
            </a:r>
            <a:r>
              <a:rPr lang="en-US" sz="2800" dirty="0"/>
              <a:t> is when a company focuses its effort on serving few market segments well rather than going after the whole market.</a:t>
            </a:r>
          </a:p>
          <a:p>
            <a:pPr marL="533400" indent="-533400">
              <a:lnSpc>
                <a:spcPct val="90000"/>
              </a:lnSpc>
              <a:spcBef>
                <a:spcPct val="0"/>
              </a:spcBef>
              <a:buFontTx/>
              <a:buNone/>
            </a:pPr>
            <a:endParaRPr lang="en-US" sz="2400" dirty="0"/>
          </a:p>
        </p:txBody>
      </p:sp>
      <p:sp>
        <p:nvSpPr>
          <p:cNvPr id="44035" name="Text Placeholder 3"/>
          <p:cNvSpPr>
            <a:spLocks noGrp="1"/>
          </p:cNvSpPr>
          <p:nvPr>
            <p:ph type="body" sz="quarter" idx="13"/>
          </p:nvPr>
        </p:nvSpPr>
        <p:spPr>
          <a:xfrm>
            <a:off x="990600" y="1425918"/>
            <a:ext cx="7162800" cy="381000"/>
          </a:xfrm>
        </p:spPr>
        <p:txBody>
          <a:bodyPr/>
          <a:lstStyle/>
          <a:p>
            <a:pPr>
              <a:spcBef>
                <a:spcPct val="0"/>
              </a:spcBef>
            </a:pPr>
            <a:r>
              <a:rPr lang="en-US"/>
              <a:t>Basic competitive strategies</a:t>
            </a:r>
          </a:p>
          <a:p>
            <a:pPr>
              <a:spcBef>
                <a:spcPct val="0"/>
              </a:spcBef>
            </a:pPr>
            <a:endParaRPr lang="en-US" dirty="0"/>
          </a:p>
        </p:txBody>
      </p:sp>
      <p:sp>
        <p:nvSpPr>
          <p:cNvPr id="7" name="Rectangle 2"/>
          <p:cNvSpPr>
            <a:spLocks noGrp="1" noChangeArrowheads="1"/>
          </p:cNvSpPr>
          <p:nvPr>
            <p:ph type="title"/>
          </p:nvPr>
        </p:nvSpPr>
        <p:spPr>
          <a:xfrm>
            <a:off x="685800" y="-49566"/>
            <a:ext cx="8229600" cy="1143000"/>
          </a:xfrm>
        </p:spPr>
        <p:txBody>
          <a:bodyPr/>
          <a:lstStyle/>
          <a:p>
            <a:r>
              <a:rPr lang="en-US" dirty="0">
                <a:solidFill>
                  <a:srgbClr val="007FA3"/>
                </a:solidFill>
              </a:rPr>
              <a:t>Competitive strategies (Continued)</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idx="1"/>
          </p:nvPr>
        </p:nvSpPr>
        <p:spPr>
          <a:xfrm>
            <a:off x="1256742" y="2088038"/>
            <a:ext cx="7657713" cy="4267200"/>
          </a:xfrm>
        </p:spPr>
        <p:txBody>
          <a:bodyPr/>
          <a:lstStyle/>
          <a:p>
            <a:pPr marL="361950" indent="-361950">
              <a:lnSpc>
                <a:spcPct val="90000"/>
              </a:lnSpc>
              <a:spcBef>
                <a:spcPct val="0"/>
              </a:spcBef>
              <a:buFontTx/>
              <a:buNone/>
            </a:pPr>
            <a:r>
              <a:rPr lang="en-US" dirty="0"/>
              <a:t>A company that pursued a clear strategy would achieve superior performance. </a:t>
            </a:r>
          </a:p>
          <a:p>
            <a:pPr marL="533400" indent="-533400">
              <a:lnSpc>
                <a:spcPct val="90000"/>
              </a:lnSpc>
              <a:spcBef>
                <a:spcPct val="0"/>
              </a:spcBef>
              <a:buFontTx/>
              <a:buNone/>
            </a:pPr>
            <a:endParaRPr lang="en-US" dirty="0"/>
          </a:p>
          <a:p>
            <a:pPr marL="361950" indent="-361950">
              <a:lnSpc>
                <a:spcPct val="90000"/>
              </a:lnSpc>
              <a:spcBef>
                <a:spcPct val="0"/>
              </a:spcBef>
              <a:buFontTx/>
              <a:buNone/>
            </a:pPr>
            <a:r>
              <a:rPr lang="en-US" dirty="0"/>
              <a:t>Companies without a clear strategy, ‘</a:t>
            </a:r>
            <a:r>
              <a:rPr lang="en-US" b="1" dirty="0"/>
              <a:t>middle- of-the-roaders’</a:t>
            </a:r>
            <a:r>
              <a:rPr lang="en-US" dirty="0"/>
              <a:t>, would not succeed.</a:t>
            </a:r>
            <a:endParaRPr lang="en-US" b="1" dirty="0"/>
          </a:p>
        </p:txBody>
      </p:sp>
      <p:sp>
        <p:nvSpPr>
          <p:cNvPr id="46083" name="Text Placeholder 3"/>
          <p:cNvSpPr>
            <a:spLocks noGrp="1"/>
          </p:cNvSpPr>
          <p:nvPr>
            <p:ph type="body" sz="quarter" idx="13"/>
          </p:nvPr>
        </p:nvSpPr>
        <p:spPr>
          <a:xfrm>
            <a:off x="990600" y="1425918"/>
            <a:ext cx="7162800" cy="381000"/>
          </a:xfrm>
        </p:spPr>
        <p:txBody>
          <a:bodyPr/>
          <a:lstStyle/>
          <a:p>
            <a:pPr>
              <a:spcBef>
                <a:spcPct val="0"/>
              </a:spcBef>
            </a:pPr>
            <a:r>
              <a:rPr lang="en-US" dirty="0"/>
              <a:t>Basic competitive strategies</a:t>
            </a:r>
          </a:p>
          <a:p>
            <a:pPr>
              <a:spcBef>
                <a:spcPct val="0"/>
              </a:spcBef>
            </a:pPr>
            <a:endParaRPr lang="en-US" dirty="0"/>
          </a:p>
        </p:txBody>
      </p:sp>
      <p:sp>
        <p:nvSpPr>
          <p:cNvPr id="7" name="Rectangle 2"/>
          <p:cNvSpPr>
            <a:spLocks noGrp="1" noChangeArrowheads="1"/>
          </p:cNvSpPr>
          <p:nvPr>
            <p:ph type="title"/>
          </p:nvPr>
        </p:nvSpPr>
        <p:spPr>
          <a:xfrm>
            <a:off x="685800" y="-49566"/>
            <a:ext cx="8229600" cy="1143000"/>
          </a:xfrm>
        </p:spPr>
        <p:txBody>
          <a:bodyPr/>
          <a:lstStyle/>
          <a:p>
            <a:r>
              <a:rPr lang="en-US" dirty="0">
                <a:solidFill>
                  <a:srgbClr val="007FA3"/>
                </a:solidFill>
              </a:rPr>
              <a:t>Competitive strategies (Continued)</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idx="1"/>
          </p:nvPr>
        </p:nvSpPr>
        <p:spPr>
          <a:xfrm>
            <a:off x="1240610" y="2086919"/>
            <a:ext cx="7162800" cy="3810000"/>
          </a:xfrm>
        </p:spPr>
        <p:txBody>
          <a:bodyPr/>
          <a:lstStyle/>
          <a:p>
            <a:pPr marL="388938" indent="-388938">
              <a:lnSpc>
                <a:spcPct val="90000"/>
              </a:lnSpc>
              <a:spcBef>
                <a:spcPct val="0"/>
              </a:spcBef>
              <a:buFontTx/>
              <a:buNone/>
            </a:pPr>
            <a:r>
              <a:rPr lang="en-US" sz="3000" dirty="0"/>
              <a:t>Michael </a:t>
            </a:r>
            <a:r>
              <a:rPr lang="en-US" sz="3000" dirty="0" err="1"/>
              <a:t>Treacy</a:t>
            </a:r>
            <a:r>
              <a:rPr lang="en-US" sz="3000" dirty="0"/>
              <a:t> and Fred </a:t>
            </a:r>
            <a:r>
              <a:rPr lang="en-US" sz="3000" dirty="0" err="1"/>
              <a:t>Wiersema</a:t>
            </a:r>
            <a:r>
              <a:rPr lang="en-US" sz="3000" dirty="0"/>
              <a:t> suggest companies can gain leadership positions by delivering superior value to their customers in three strategies or ‘value disciplines’:</a:t>
            </a:r>
          </a:p>
          <a:p>
            <a:pPr marL="388938" indent="-388938">
              <a:lnSpc>
                <a:spcPct val="90000"/>
              </a:lnSpc>
              <a:spcBef>
                <a:spcPct val="0"/>
              </a:spcBef>
            </a:pPr>
            <a:r>
              <a:rPr lang="en-US" sz="2800" dirty="0"/>
              <a:t>Operational excellence</a:t>
            </a:r>
          </a:p>
          <a:p>
            <a:pPr marL="388938" indent="-388938">
              <a:lnSpc>
                <a:spcPct val="90000"/>
              </a:lnSpc>
              <a:spcBef>
                <a:spcPct val="0"/>
              </a:spcBef>
            </a:pPr>
            <a:r>
              <a:rPr lang="en-US" sz="2800" dirty="0"/>
              <a:t>Customer intimacy</a:t>
            </a:r>
          </a:p>
          <a:p>
            <a:pPr marL="388938" indent="-388938">
              <a:lnSpc>
                <a:spcPct val="90000"/>
              </a:lnSpc>
              <a:spcBef>
                <a:spcPct val="0"/>
              </a:spcBef>
            </a:pPr>
            <a:r>
              <a:rPr lang="en-US" sz="2800" dirty="0"/>
              <a:t>Product leadership.</a:t>
            </a:r>
            <a:endParaRPr lang="en-US" sz="2800" b="1" dirty="0"/>
          </a:p>
        </p:txBody>
      </p:sp>
      <p:sp>
        <p:nvSpPr>
          <p:cNvPr id="48131" name="Text Placeholder 3"/>
          <p:cNvSpPr>
            <a:spLocks noGrp="1"/>
          </p:cNvSpPr>
          <p:nvPr>
            <p:ph type="body" sz="quarter" idx="13"/>
          </p:nvPr>
        </p:nvSpPr>
        <p:spPr>
          <a:xfrm>
            <a:off x="990600" y="1425918"/>
            <a:ext cx="7162800" cy="381000"/>
          </a:xfrm>
        </p:spPr>
        <p:txBody>
          <a:bodyPr/>
          <a:lstStyle/>
          <a:p>
            <a:pPr>
              <a:spcBef>
                <a:spcPct val="0"/>
              </a:spcBef>
            </a:pPr>
            <a:r>
              <a:rPr lang="en-US"/>
              <a:t>Basic competitive strategies</a:t>
            </a:r>
          </a:p>
          <a:p>
            <a:pPr>
              <a:spcBef>
                <a:spcPct val="0"/>
              </a:spcBef>
            </a:pPr>
            <a:endParaRPr lang="en-US"/>
          </a:p>
        </p:txBody>
      </p:sp>
      <p:sp>
        <p:nvSpPr>
          <p:cNvPr id="7" name="Rectangle 2"/>
          <p:cNvSpPr>
            <a:spLocks noGrp="1" noChangeArrowheads="1"/>
          </p:cNvSpPr>
          <p:nvPr>
            <p:ph type="title"/>
          </p:nvPr>
        </p:nvSpPr>
        <p:spPr>
          <a:xfrm>
            <a:off x="685800" y="-49566"/>
            <a:ext cx="8229600" cy="1143000"/>
          </a:xfrm>
        </p:spPr>
        <p:txBody>
          <a:bodyPr/>
          <a:lstStyle/>
          <a:p>
            <a:r>
              <a:rPr lang="en-US" dirty="0">
                <a:solidFill>
                  <a:srgbClr val="007FA3"/>
                </a:solidFill>
              </a:rPr>
              <a:t>Competitive strategies (Continued)</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idx="1"/>
          </p:nvPr>
        </p:nvSpPr>
        <p:spPr>
          <a:xfrm>
            <a:off x="1249191" y="2055740"/>
            <a:ext cx="7772400" cy="4114800"/>
          </a:xfrm>
        </p:spPr>
        <p:txBody>
          <a:bodyPr/>
          <a:lstStyle/>
          <a:p>
            <a:pPr marL="361950" indent="-361950">
              <a:spcBef>
                <a:spcPct val="0"/>
              </a:spcBef>
              <a:buFontTx/>
              <a:buNone/>
            </a:pPr>
            <a:r>
              <a:rPr lang="en-US" b="1" dirty="0"/>
              <a:t>Operational excellence</a:t>
            </a:r>
            <a:r>
              <a:rPr lang="en-US" dirty="0"/>
              <a:t> refers to a company providing value by leading its industry in price and convenience by reducing costs and creating a lean and efficient value delivery system.</a:t>
            </a:r>
          </a:p>
        </p:txBody>
      </p:sp>
      <p:sp>
        <p:nvSpPr>
          <p:cNvPr id="50179" name="Text Placeholder 3"/>
          <p:cNvSpPr>
            <a:spLocks noGrp="1"/>
          </p:cNvSpPr>
          <p:nvPr>
            <p:ph type="body" sz="quarter" idx="13"/>
          </p:nvPr>
        </p:nvSpPr>
        <p:spPr>
          <a:xfrm>
            <a:off x="990600" y="1425918"/>
            <a:ext cx="7162800" cy="381000"/>
          </a:xfrm>
        </p:spPr>
        <p:txBody>
          <a:bodyPr/>
          <a:lstStyle/>
          <a:p>
            <a:pPr>
              <a:spcBef>
                <a:spcPct val="0"/>
              </a:spcBef>
            </a:pPr>
            <a:r>
              <a:rPr lang="en-US" dirty="0"/>
              <a:t>Basic competitive strategies</a:t>
            </a:r>
          </a:p>
          <a:p>
            <a:pPr>
              <a:spcBef>
                <a:spcPct val="0"/>
              </a:spcBef>
            </a:pPr>
            <a:endParaRPr lang="en-US" dirty="0"/>
          </a:p>
        </p:txBody>
      </p:sp>
      <p:sp>
        <p:nvSpPr>
          <p:cNvPr id="7" name="Rectangle 2"/>
          <p:cNvSpPr>
            <a:spLocks noGrp="1" noChangeArrowheads="1"/>
          </p:cNvSpPr>
          <p:nvPr>
            <p:ph type="title"/>
          </p:nvPr>
        </p:nvSpPr>
        <p:spPr>
          <a:xfrm>
            <a:off x="685800" y="-49566"/>
            <a:ext cx="8229600" cy="1143000"/>
          </a:xfrm>
        </p:spPr>
        <p:txBody>
          <a:bodyPr/>
          <a:lstStyle/>
          <a:p>
            <a:r>
              <a:rPr lang="en-US" dirty="0">
                <a:solidFill>
                  <a:srgbClr val="007FA3"/>
                </a:solidFill>
              </a:rPr>
              <a:t>Competitive strategies (Continued)</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idx="1"/>
          </p:nvPr>
        </p:nvSpPr>
        <p:spPr>
          <a:xfrm>
            <a:off x="1249191" y="2036043"/>
            <a:ext cx="7772400" cy="4114800"/>
          </a:xfrm>
        </p:spPr>
        <p:txBody>
          <a:bodyPr/>
          <a:lstStyle/>
          <a:p>
            <a:pPr marL="361950" indent="-361950">
              <a:spcBef>
                <a:spcPct val="0"/>
              </a:spcBef>
              <a:buFontTx/>
              <a:buNone/>
            </a:pPr>
            <a:r>
              <a:rPr lang="en-US" b="1" dirty="0"/>
              <a:t>Customer intimacy</a:t>
            </a:r>
            <a:r>
              <a:rPr lang="en-US" dirty="0"/>
              <a:t> refers to a company providing superior value by segmenting markets and tailoring products or services to match the needs of the targeted customers. </a:t>
            </a:r>
            <a:endParaRPr lang="en-US" b="1" dirty="0"/>
          </a:p>
        </p:txBody>
      </p:sp>
      <p:sp>
        <p:nvSpPr>
          <p:cNvPr id="52227" name="Text Placeholder 4"/>
          <p:cNvSpPr>
            <a:spLocks noGrp="1"/>
          </p:cNvSpPr>
          <p:nvPr>
            <p:ph type="body" sz="quarter" idx="13"/>
          </p:nvPr>
        </p:nvSpPr>
        <p:spPr>
          <a:xfrm>
            <a:off x="990600" y="1425918"/>
            <a:ext cx="7162800" cy="381000"/>
          </a:xfrm>
        </p:spPr>
        <p:txBody>
          <a:bodyPr/>
          <a:lstStyle/>
          <a:p>
            <a:pPr marL="533400" indent="-533400">
              <a:spcBef>
                <a:spcPct val="0"/>
              </a:spcBef>
            </a:pPr>
            <a:r>
              <a:rPr lang="en-US" dirty="0"/>
              <a:t>Basic competitive strategies</a:t>
            </a:r>
          </a:p>
        </p:txBody>
      </p:sp>
      <p:sp>
        <p:nvSpPr>
          <p:cNvPr id="7" name="Rectangle 2"/>
          <p:cNvSpPr>
            <a:spLocks noGrp="1" noChangeArrowheads="1"/>
          </p:cNvSpPr>
          <p:nvPr>
            <p:ph type="title"/>
          </p:nvPr>
        </p:nvSpPr>
        <p:spPr>
          <a:xfrm>
            <a:off x="685800" y="-49566"/>
            <a:ext cx="8229600" cy="1143000"/>
          </a:xfrm>
        </p:spPr>
        <p:txBody>
          <a:bodyPr/>
          <a:lstStyle/>
          <a:p>
            <a:r>
              <a:rPr lang="en-US" dirty="0">
                <a:solidFill>
                  <a:srgbClr val="007FA3"/>
                </a:solidFill>
              </a:rPr>
              <a:t>Competitive strategies (Continued)</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685800" y="-42644"/>
            <a:ext cx="7772400" cy="1143000"/>
          </a:xfrm>
        </p:spPr>
        <p:txBody>
          <a:bodyPr/>
          <a:lstStyle/>
          <a:p>
            <a:r>
              <a:rPr lang="en-US">
                <a:solidFill>
                  <a:srgbClr val="007FA3"/>
                </a:solidFill>
              </a:rPr>
              <a:t>Creating competitive advantage</a:t>
            </a:r>
          </a:p>
        </p:txBody>
      </p:sp>
      <p:sp>
        <p:nvSpPr>
          <p:cNvPr id="17410" name="Rectangle 3"/>
          <p:cNvSpPr>
            <a:spLocks noGrp="1" noChangeArrowheads="1"/>
          </p:cNvSpPr>
          <p:nvPr>
            <p:ph idx="1"/>
          </p:nvPr>
        </p:nvSpPr>
        <p:spPr>
          <a:xfrm>
            <a:off x="1225285" y="2045585"/>
            <a:ext cx="7772400" cy="4114800"/>
          </a:xfrm>
        </p:spPr>
        <p:txBody>
          <a:bodyPr/>
          <a:lstStyle/>
          <a:p>
            <a:pPr marL="403225" indent="-403225">
              <a:spcBef>
                <a:spcPct val="0"/>
              </a:spcBef>
            </a:pPr>
            <a:r>
              <a:rPr lang="en-US" dirty="0"/>
              <a:t>Competitor analysis</a:t>
            </a:r>
          </a:p>
          <a:p>
            <a:pPr marL="403225" indent="-403225">
              <a:spcBef>
                <a:spcPct val="0"/>
              </a:spcBef>
            </a:pPr>
            <a:r>
              <a:rPr lang="en-US" dirty="0"/>
              <a:t>Competitive strategies</a:t>
            </a:r>
          </a:p>
          <a:p>
            <a:pPr marL="403225" indent="-403225">
              <a:spcBef>
                <a:spcPct val="0"/>
              </a:spcBef>
            </a:pPr>
            <a:r>
              <a:rPr lang="en-US" dirty="0"/>
              <a:t>Balancing customer and competitor orientations.</a:t>
            </a:r>
          </a:p>
        </p:txBody>
      </p:sp>
      <p:sp>
        <p:nvSpPr>
          <p:cNvPr id="17411" name="Text Placeholder 5"/>
          <p:cNvSpPr>
            <a:spLocks noGrp="1"/>
          </p:cNvSpPr>
          <p:nvPr>
            <p:ph type="body" sz="quarter" idx="13"/>
          </p:nvPr>
        </p:nvSpPr>
        <p:spPr>
          <a:xfrm>
            <a:off x="990600" y="1425918"/>
            <a:ext cx="7162800" cy="381000"/>
          </a:xfrm>
        </p:spPr>
        <p:txBody>
          <a:bodyPr/>
          <a:lstStyle/>
          <a:p>
            <a:pPr>
              <a:spcBef>
                <a:spcPct val="0"/>
              </a:spcBef>
            </a:pPr>
            <a:r>
              <a:rPr lang="en-US"/>
              <a:t>Topic outline</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idx="1"/>
          </p:nvPr>
        </p:nvSpPr>
        <p:spPr>
          <a:xfrm>
            <a:off x="1230613" y="2044067"/>
            <a:ext cx="7772400" cy="4114800"/>
          </a:xfrm>
        </p:spPr>
        <p:txBody>
          <a:bodyPr/>
          <a:lstStyle/>
          <a:p>
            <a:pPr marL="371475" indent="-371475">
              <a:spcBef>
                <a:spcPct val="0"/>
              </a:spcBef>
              <a:buFontTx/>
              <a:buNone/>
            </a:pPr>
            <a:r>
              <a:rPr lang="en-US" b="1" dirty="0"/>
              <a:t>Product leadership</a:t>
            </a:r>
            <a:r>
              <a:rPr lang="en-US" dirty="0"/>
              <a:t> refers to a company providing superior value by offering a continuous stream of leading edge products or services. Product leaders are open to new ideas and solutions and bring them quickly to the market.</a:t>
            </a:r>
            <a:endParaRPr lang="en-US" b="1" dirty="0"/>
          </a:p>
        </p:txBody>
      </p:sp>
      <p:sp>
        <p:nvSpPr>
          <p:cNvPr id="54275" name="Text Placeholder 3"/>
          <p:cNvSpPr>
            <a:spLocks noGrp="1"/>
          </p:cNvSpPr>
          <p:nvPr>
            <p:ph type="body" sz="quarter" idx="13"/>
          </p:nvPr>
        </p:nvSpPr>
        <p:spPr>
          <a:xfrm>
            <a:off x="990600" y="1425918"/>
            <a:ext cx="7162800" cy="381000"/>
          </a:xfrm>
        </p:spPr>
        <p:txBody>
          <a:bodyPr/>
          <a:lstStyle/>
          <a:p>
            <a:pPr>
              <a:spcBef>
                <a:spcPct val="0"/>
              </a:spcBef>
            </a:pPr>
            <a:r>
              <a:rPr lang="en-US" dirty="0"/>
              <a:t>Basic competitive strategies</a:t>
            </a:r>
          </a:p>
          <a:p>
            <a:pPr>
              <a:spcBef>
                <a:spcPct val="0"/>
              </a:spcBef>
            </a:pPr>
            <a:endParaRPr lang="en-US" dirty="0"/>
          </a:p>
        </p:txBody>
      </p:sp>
      <p:sp>
        <p:nvSpPr>
          <p:cNvPr id="7" name="Rectangle 2"/>
          <p:cNvSpPr>
            <a:spLocks noGrp="1" noChangeArrowheads="1"/>
          </p:cNvSpPr>
          <p:nvPr>
            <p:ph type="title"/>
          </p:nvPr>
        </p:nvSpPr>
        <p:spPr>
          <a:xfrm>
            <a:off x="685800" y="-49566"/>
            <a:ext cx="8229600" cy="1143000"/>
          </a:xfrm>
        </p:spPr>
        <p:txBody>
          <a:bodyPr/>
          <a:lstStyle/>
          <a:p>
            <a:r>
              <a:rPr lang="en-US" dirty="0">
                <a:solidFill>
                  <a:srgbClr val="007FA3"/>
                </a:solidFill>
              </a:rPr>
              <a:t>Competitive strategies (Continued)</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1447800" y="2362200"/>
          <a:ext cx="6324600" cy="350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6323" name="Text Placeholder 3"/>
          <p:cNvSpPr>
            <a:spLocks noGrp="1"/>
          </p:cNvSpPr>
          <p:nvPr>
            <p:ph type="body" sz="quarter" idx="13"/>
          </p:nvPr>
        </p:nvSpPr>
        <p:spPr>
          <a:xfrm>
            <a:off x="990600" y="1452813"/>
            <a:ext cx="7162800" cy="381000"/>
          </a:xfrm>
        </p:spPr>
        <p:txBody>
          <a:bodyPr/>
          <a:lstStyle/>
          <a:p>
            <a:pPr>
              <a:spcBef>
                <a:spcPct val="0"/>
              </a:spcBef>
            </a:pPr>
            <a:r>
              <a:rPr lang="en-US" dirty="0"/>
              <a:t>Competitive positions</a:t>
            </a:r>
          </a:p>
          <a:p>
            <a:pPr>
              <a:spcBef>
                <a:spcPct val="0"/>
              </a:spcBef>
            </a:pPr>
            <a:endParaRPr lang="en-US" dirty="0"/>
          </a:p>
        </p:txBody>
      </p:sp>
      <p:sp>
        <p:nvSpPr>
          <p:cNvPr id="7" name="Rectangle 2"/>
          <p:cNvSpPr>
            <a:spLocks noGrp="1" noChangeArrowheads="1"/>
          </p:cNvSpPr>
          <p:nvPr>
            <p:ph type="title"/>
          </p:nvPr>
        </p:nvSpPr>
        <p:spPr>
          <a:xfrm>
            <a:off x="685800" y="-49566"/>
            <a:ext cx="8229600" cy="1143000"/>
          </a:xfrm>
        </p:spPr>
        <p:txBody>
          <a:bodyPr/>
          <a:lstStyle/>
          <a:p>
            <a:r>
              <a:rPr lang="en-US" dirty="0">
                <a:solidFill>
                  <a:srgbClr val="007FA3"/>
                </a:solidFill>
              </a:rPr>
              <a:t>Competitive strategies (Continued)</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idx="1"/>
          </p:nvPr>
        </p:nvSpPr>
        <p:spPr>
          <a:xfrm>
            <a:off x="1245159" y="2145183"/>
            <a:ext cx="7660715" cy="4572000"/>
          </a:xfrm>
        </p:spPr>
        <p:txBody>
          <a:bodyPr/>
          <a:lstStyle/>
          <a:p>
            <a:pPr marL="381000" indent="-381000">
              <a:lnSpc>
                <a:spcPct val="80000"/>
              </a:lnSpc>
              <a:spcBef>
                <a:spcPct val="0"/>
              </a:spcBef>
              <a:buFontTx/>
              <a:buNone/>
            </a:pPr>
            <a:r>
              <a:rPr lang="en-US" b="1" dirty="0"/>
              <a:t>Market leader</a:t>
            </a:r>
            <a:r>
              <a:rPr lang="en-US" dirty="0"/>
              <a:t> is the firm with the largest market share and leads the market price changes, product innovations, distribution coverage and promotion spending.</a:t>
            </a:r>
          </a:p>
          <a:p>
            <a:pPr marL="533400" indent="-533400">
              <a:lnSpc>
                <a:spcPct val="80000"/>
              </a:lnSpc>
              <a:spcBef>
                <a:spcPct val="0"/>
              </a:spcBef>
              <a:buFontTx/>
              <a:buNone/>
            </a:pPr>
            <a:endParaRPr lang="en-US" dirty="0"/>
          </a:p>
          <a:p>
            <a:pPr marL="381000" indent="-381000">
              <a:lnSpc>
                <a:spcPct val="80000"/>
              </a:lnSpc>
              <a:spcBef>
                <a:spcPct val="0"/>
              </a:spcBef>
              <a:buFontTx/>
              <a:buNone/>
            </a:pPr>
            <a:r>
              <a:rPr lang="en-US" b="1" dirty="0"/>
              <a:t>Market challengers</a:t>
            </a:r>
            <a:r>
              <a:rPr lang="en-US" dirty="0"/>
              <a:t> are firms fighting to increase market share.</a:t>
            </a:r>
          </a:p>
          <a:p>
            <a:pPr marL="533400" indent="-533400">
              <a:lnSpc>
                <a:spcPct val="80000"/>
              </a:lnSpc>
              <a:spcBef>
                <a:spcPct val="0"/>
              </a:spcBef>
              <a:buFontTx/>
              <a:buNone/>
            </a:pPr>
            <a:endParaRPr lang="en-US" dirty="0"/>
          </a:p>
          <a:p>
            <a:pPr marL="533400" indent="-533400">
              <a:lnSpc>
                <a:spcPct val="80000"/>
              </a:lnSpc>
              <a:spcBef>
                <a:spcPct val="0"/>
              </a:spcBef>
              <a:buFontTx/>
              <a:buNone/>
            </a:pPr>
            <a:endParaRPr lang="en-US" dirty="0"/>
          </a:p>
          <a:p>
            <a:pPr marL="533400" indent="-533400">
              <a:lnSpc>
                <a:spcPct val="80000"/>
              </a:lnSpc>
              <a:spcBef>
                <a:spcPct val="0"/>
              </a:spcBef>
              <a:buFontTx/>
              <a:buNone/>
            </a:pPr>
            <a:endParaRPr lang="en-US" dirty="0"/>
          </a:p>
          <a:p>
            <a:pPr marL="533400" indent="-533400">
              <a:lnSpc>
                <a:spcPct val="80000"/>
              </a:lnSpc>
              <a:spcBef>
                <a:spcPct val="0"/>
              </a:spcBef>
              <a:buFontTx/>
              <a:buNone/>
            </a:pPr>
            <a:endParaRPr lang="en-US" dirty="0"/>
          </a:p>
        </p:txBody>
      </p:sp>
      <p:sp>
        <p:nvSpPr>
          <p:cNvPr id="58371" name="Text Placeholder 3"/>
          <p:cNvSpPr>
            <a:spLocks noGrp="1"/>
          </p:cNvSpPr>
          <p:nvPr>
            <p:ph type="body" sz="quarter" idx="13"/>
          </p:nvPr>
        </p:nvSpPr>
        <p:spPr>
          <a:xfrm>
            <a:off x="990600" y="1425918"/>
            <a:ext cx="7162800" cy="381000"/>
          </a:xfrm>
        </p:spPr>
        <p:txBody>
          <a:bodyPr/>
          <a:lstStyle/>
          <a:p>
            <a:pPr>
              <a:spcBef>
                <a:spcPct val="0"/>
              </a:spcBef>
            </a:pPr>
            <a:r>
              <a:rPr lang="en-US"/>
              <a:t>Competitive positions</a:t>
            </a:r>
          </a:p>
          <a:p>
            <a:pPr>
              <a:spcBef>
                <a:spcPct val="0"/>
              </a:spcBef>
            </a:pPr>
            <a:endParaRPr lang="en-US" dirty="0"/>
          </a:p>
        </p:txBody>
      </p:sp>
      <p:sp>
        <p:nvSpPr>
          <p:cNvPr id="6" name="Rectangle 2"/>
          <p:cNvSpPr>
            <a:spLocks noGrp="1" noChangeArrowheads="1"/>
          </p:cNvSpPr>
          <p:nvPr>
            <p:ph type="title"/>
          </p:nvPr>
        </p:nvSpPr>
        <p:spPr>
          <a:xfrm>
            <a:off x="685800" y="-49566"/>
            <a:ext cx="8229600" cy="1143000"/>
          </a:xfrm>
        </p:spPr>
        <p:txBody>
          <a:bodyPr/>
          <a:lstStyle/>
          <a:p>
            <a:r>
              <a:rPr lang="en-US" dirty="0">
                <a:solidFill>
                  <a:srgbClr val="007FA3"/>
                </a:solidFill>
              </a:rPr>
              <a:t>Competitive strategies (Continued)</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idx="1"/>
          </p:nvPr>
        </p:nvSpPr>
        <p:spPr>
          <a:xfrm>
            <a:off x="1240137" y="2143772"/>
            <a:ext cx="7767871" cy="4572000"/>
          </a:xfrm>
        </p:spPr>
        <p:txBody>
          <a:bodyPr/>
          <a:lstStyle/>
          <a:p>
            <a:pPr marL="381000" indent="-381000">
              <a:lnSpc>
                <a:spcPct val="80000"/>
              </a:lnSpc>
              <a:spcBef>
                <a:spcPct val="0"/>
              </a:spcBef>
              <a:buFontTx/>
              <a:buNone/>
            </a:pPr>
            <a:r>
              <a:rPr lang="en-US" b="1" dirty="0"/>
              <a:t>Market followers</a:t>
            </a:r>
            <a:r>
              <a:rPr lang="en-US" dirty="0"/>
              <a:t> are firms that want to hold onto their market share. </a:t>
            </a:r>
          </a:p>
          <a:p>
            <a:pPr marL="533400" indent="-533400">
              <a:lnSpc>
                <a:spcPct val="80000"/>
              </a:lnSpc>
              <a:spcBef>
                <a:spcPct val="0"/>
              </a:spcBef>
              <a:buFontTx/>
              <a:buNone/>
            </a:pPr>
            <a:endParaRPr lang="en-US" dirty="0"/>
          </a:p>
          <a:p>
            <a:pPr marL="381000" indent="-381000">
              <a:lnSpc>
                <a:spcPct val="80000"/>
              </a:lnSpc>
              <a:spcBef>
                <a:spcPct val="0"/>
              </a:spcBef>
              <a:buFontTx/>
              <a:buNone/>
            </a:pPr>
            <a:r>
              <a:rPr lang="en-US" b="1" dirty="0"/>
              <a:t>Market </a:t>
            </a:r>
            <a:r>
              <a:rPr lang="en-US" b="1" dirty="0" err="1"/>
              <a:t>nichers</a:t>
            </a:r>
            <a:r>
              <a:rPr lang="en-US" dirty="0"/>
              <a:t> are firms that serve small market segments not being pursued by other firms.</a:t>
            </a:r>
          </a:p>
          <a:p>
            <a:pPr marL="533400" indent="-533400">
              <a:lnSpc>
                <a:spcPct val="80000"/>
              </a:lnSpc>
              <a:spcBef>
                <a:spcPct val="0"/>
              </a:spcBef>
              <a:buFontTx/>
              <a:buNone/>
            </a:pPr>
            <a:endParaRPr lang="en-US" dirty="0"/>
          </a:p>
          <a:p>
            <a:pPr marL="533400" indent="-533400">
              <a:lnSpc>
                <a:spcPct val="80000"/>
              </a:lnSpc>
              <a:spcBef>
                <a:spcPct val="0"/>
              </a:spcBef>
              <a:buFontTx/>
              <a:buNone/>
            </a:pPr>
            <a:endParaRPr lang="en-US" dirty="0"/>
          </a:p>
          <a:p>
            <a:pPr marL="533400" indent="-533400">
              <a:lnSpc>
                <a:spcPct val="80000"/>
              </a:lnSpc>
              <a:spcBef>
                <a:spcPct val="0"/>
              </a:spcBef>
              <a:buFontTx/>
              <a:buNone/>
            </a:pPr>
            <a:endParaRPr lang="en-US" dirty="0"/>
          </a:p>
          <a:p>
            <a:pPr marL="533400" indent="-533400">
              <a:lnSpc>
                <a:spcPct val="80000"/>
              </a:lnSpc>
              <a:spcBef>
                <a:spcPct val="0"/>
              </a:spcBef>
              <a:buFontTx/>
              <a:buNone/>
            </a:pPr>
            <a:endParaRPr lang="en-US" dirty="0"/>
          </a:p>
        </p:txBody>
      </p:sp>
      <p:sp>
        <p:nvSpPr>
          <p:cNvPr id="60419" name="Text Placeholder 3"/>
          <p:cNvSpPr>
            <a:spLocks noGrp="1"/>
          </p:cNvSpPr>
          <p:nvPr>
            <p:ph type="body" sz="quarter" idx="13"/>
          </p:nvPr>
        </p:nvSpPr>
        <p:spPr>
          <a:xfrm>
            <a:off x="990600" y="1425918"/>
            <a:ext cx="7162800" cy="381000"/>
          </a:xfrm>
        </p:spPr>
        <p:txBody>
          <a:bodyPr/>
          <a:lstStyle/>
          <a:p>
            <a:pPr>
              <a:spcBef>
                <a:spcPct val="0"/>
              </a:spcBef>
            </a:pPr>
            <a:r>
              <a:rPr lang="en-US"/>
              <a:t>Competitive positions</a:t>
            </a:r>
          </a:p>
          <a:p>
            <a:pPr>
              <a:spcBef>
                <a:spcPct val="0"/>
              </a:spcBef>
            </a:pPr>
            <a:endParaRPr lang="en-US"/>
          </a:p>
        </p:txBody>
      </p:sp>
      <p:sp>
        <p:nvSpPr>
          <p:cNvPr id="7" name="Rectangle 2"/>
          <p:cNvSpPr>
            <a:spLocks noGrp="1" noChangeArrowheads="1"/>
          </p:cNvSpPr>
          <p:nvPr>
            <p:ph type="title"/>
          </p:nvPr>
        </p:nvSpPr>
        <p:spPr>
          <a:xfrm>
            <a:off x="685800" y="-49566"/>
            <a:ext cx="8229600" cy="1143000"/>
          </a:xfrm>
        </p:spPr>
        <p:txBody>
          <a:bodyPr/>
          <a:lstStyle/>
          <a:p>
            <a:r>
              <a:rPr lang="en-US" dirty="0">
                <a:solidFill>
                  <a:srgbClr val="007FA3"/>
                </a:solidFill>
              </a:rPr>
              <a:t>Competitive strategies (Continued)</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idx="1"/>
          </p:nvPr>
        </p:nvSpPr>
        <p:spPr>
          <a:xfrm>
            <a:off x="1221560" y="2062677"/>
            <a:ext cx="7598118" cy="4572000"/>
          </a:xfrm>
        </p:spPr>
        <p:txBody>
          <a:bodyPr/>
          <a:lstStyle/>
          <a:p>
            <a:pPr marL="381000" indent="-381000">
              <a:spcBef>
                <a:spcPct val="0"/>
              </a:spcBef>
            </a:pPr>
            <a:r>
              <a:rPr lang="en-US" dirty="0"/>
              <a:t>Expand total demand</a:t>
            </a:r>
          </a:p>
          <a:p>
            <a:pPr marL="381000" indent="-381000">
              <a:spcBef>
                <a:spcPct val="0"/>
              </a:spcBef>
            </a:pPr>
            <a:r>
              <a:rPr lang="en-US" dirty="0"/>
              <a:t>Protect their current market</a:t>
            </a:r>
          </a:p>
          <a:p>
            <a:pPr marL="381000" indent="-381000">
              <a:spcBef>
                <a:spcPct val="0"/>
              </a:spcBef>
            </a:pPr>
            <a:r>
              <a:rPr lang="en-US" dirty="0"/>
              <a:t>Expand market share.</a:t>
            </a:r>
          </a:p>
        </p:txBody>
      </p:sp>
      <p:sp>
        <p:nvSpPr>
          <p:cNvPr id="62467" name="Text Placeholder 3"/>
          <p:cNvSpPr>
            <a:spLocks noGrp="1"/>
          </p:cNvSpPr>
          <p:nvPr>
            <p:ph type="body" sz="quarter" idx="13"/>
          </p:nvPr>
        </p:nvSpPr>
        <p:spPr>
          <a:xfrm>
            <a:off x="990600" y="1425918"/>
            <a:ext cx="7162800" cy="381000"/>
          </a:xfrm>
        </p:spPr>
        <p:txBody>
          <a:bodyPr/>
          <a:lstStyle/>
          <a:p>
            <a:pPr>
              <a:spcBef>
                <a:spcPct val="0"/>
              </a:spcBef>
            </a:pPr>
            <a:r>
              <a:rPr lang="en-US"/>
              <a:t>Market leader strategies</a:t>
            </a:r>
          </a:p>
          <a:p>
            <a:pPr>
              <a:spcBef>
                <a:spcPct val="0"/>
              </a:spcBef>
            </a:pPr>
            <a:endParaRPr lang="en-US"/>
          </a:p>
        </p:txBody>
      </p:sp>
      <p:sp>
        <p:nvSpPr>
          <p:cNvPr id="7" name="Rectangle 2"/>
          <p:cNvSpPr>
            <a:spLocks noGrp="1" noChangeArrowheads="1"/>
          </p:cNvSpPr>
          <p:nvPr>
            <p:ph type="title"/>
          </p:nvPr>
        </p:nvSpPr>
        <p:spPr>
          <a:xfrm>
            <a:off x="685800" y="-49566"/>
            <a:ext cx="8229600" cy="1143000"/>
          </a:xfrm>
        </p:spPr>
        <p:txBody>
          <a:bodyPr/>
          <a:lstStyle/>
          <a:p>
            <a:r>
              <a:rPr lang="en-US" dirty="0">
                <a:solidFill>
                  <a:srgbClr val="007FA3"/>
                </a:solidFill>
              </a:rPr>
              <a:t>Competitive strategies (Continued)</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idx="1"/>
          </p:nvPr>
        </p:nvSpPr>
        <p:spPr>
          <a:xfrm>
            <a:off x="1236834" y="2101790"/>
            <a:ext cx="7772400" cy="1970646"/>
          </a:xfrm>
        </p:spPr>
        <p:txBody>
          <a:bodyPr/>
          <a:lstStyle/>
          <a:p>
            <a:pPr marL="533400" indent="-533400">
              <a:lnSpc>
                <a:spcPct val="90000"/>
              </a:lnSpc>
              <a:spcBef>
                <a:spcPct val="0"/>
              </a:spcBef>
              <a:buFontTx/>
              <a:buNone/>
            </a:pPr>
            <a:r>
              <a:rPr lang="en-US" dirty="0"/>
              <a:t>Expand total demand by developing:</a:t>
            </a:r>
          </a:p>
          <a:p>
            <a:pPr marL="381000" indent="-381000">
              <a:lnSpc>
                <a:spcPct val="90000"/>
              </a:lnSpc>
              <a:spcBef>
                <a:spcPct val="0"/>
              </a:spcBef>
            </a:pPr>
            <a:r>
              <a:rPr lang="en-US" dirty="0"/>
              <a:t>New users</a:t>
            </a:r>
          </a:p>
          <a:p>
            <a:pPr marL="381000" indent="-381000">
              <a:lnSpc>
                <a:spcPct val="90000"/>
              </a:lnSpc>
              <a:spcBef>
                <a:spcPct val="0"/>
              </a:spcBef>
            </a:pPr>
            <a:r>
              <a:rPr lang="en-US" dirty="0"/>
              <a:t>New uses</a:t>
            </a:r>
          </a:p>
          <a:p>
            <a:pPr marL="381000" indent="-381000">
              <a:lnSpc>
                <a:spcPct val="90000"/>
              </a:lnSpc>
              <a:spcBef>
                <a:spcPct val="0"/>
              </a:spcBef>
            </a:pPr>
            <a:r>
              <a:rPr lang="en-US" dirty="0"/>
              <a:t>More usage of its products.</a:t>
            </a:r>
          </a:p>
        </p:txBody>
      </p:sp>
      <p:sp>
        <p:nvSpPr>
          <p:cNvPr id="64515" name="Text Placeholder 6"/>
          <p:cNvSpPr>
            <a:spLocks noGrp="1"/>
          </p:cNvSpPr>
          <p:nvPr>
            <p:ph type="body" sz="quarter" idx="13"/>
          </p:nvPr>
        </p:nvSpPr>
        <p:spPr>
          <a:xfrm>
            <a:off x="990600" y="1263590"/>
            <a:ext cx="7162800" cy="381000"/>
          </a:xfrm>
        </p:spPr>
        <p:txBody>
          <a:bodyPr/>
          <a:lstStyle/>
          <a:p>
            <a:pPr>
              <a:lnSpc>
                <a:spcPct val="90000"/>
              </a:lnSpc>
              <a:spcBef>
                <a:spcPct val="0"/>
              </a:spcBef>
              <a:buClr>
                <a:schemeClr val="tx1"/>
              </a:buClr>
              <a:buSzPct val="55000"/>
            </a:pPr>
            <a:r>
              <a:rPr lang="en-US"/>
              <a:t>Market leader strategies</a:t>
            </a:r>
          </a:p>
          <a:p>
            <a:pPr>
              <a:lnSpc>
                <a:spcPct val="90000"/>
              </a:lnSpc>
              <a:spcBef>
                <a:spcPct val="0"/>
              </a:spcBef>
              <a:buClr>
                <a:schemeClr val="tx1"/>
              </a:buClr>
              <a:buSzPct val="55000"/>
            </a:pPr>
            <a:r>
              <a:rPr lang="en-US" dirty="0"/>
              <a:t>Expanding total demand</a:t>
            </a:r>
          </a:p>
          <a:p>
            <a:pPr>
              <a:spcBef>
                <a:spcPct val="0"/>
              </a:spcBef>
            </a:pPr>
            <a:endParaRPr lang="en-US" dirty="0"/>
          </a:p>
        </p:txBody>
      </p:sp>
      <p:sp>
        <p:nvSpPr>
          <p:cNvPr id="6" name="Rectangle 2"/>
          <p:cNvSpPr>
            <a:spLocks noGrp="1" noChangeArrowheads="1"/>
          </p:cNvSpPr>
          <p:nvPr>
            <p:ph type="title"/>
          </p:nvPr>
        </p:nvSpPr>
        <p:spPr>
          <a:xfrm>
            <a:off x="685800" y="-49566"/>
            <a:ext cx="7772400" cy="1143000"/>
          </a:xfrm>
        </p:spPr>
        <p:txBody>
          <a:bodyPr/>
          <a:lstStyle/>
          <a:p>
            <a:r>
              <a:rPr lang="en-US" dirty="0">
                <a:solidFill>
                  <a:srgbClr val="007FA3"/>
                </a:solidFill>
              </a:rPr>
              <a:t>Competitive strategies (Continued)</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idx="1"/>
          </p:nvPr>
        </p:nvSpPr>
        <p:spPr>
          <a:xfrm>
            <a:off x="1231085" y="2054966"/>
            <a:ext cx="7315200" cy="3576897"/>
          </a:xfrm>
        </p:spPr>
        <p:txBody>
          <a:bodyPr/>
          <a:lstStyle/>
          <a:p>
            <a:pPr>
              <a:spcBef>
                <a:spcPct val="0"/>
              </a:spcBef>
              <a:buFontTx/>
              <a:buNone/>
            </a:pPr>
            <a:r>
              <a:rPr lang="en-US" dirty="0"/>
              <a:t>Protect current market by:</a:t>
            </a:r>
          </a:p>
          <a:p>
            <a:pPr marL="381000" indent="-381000">
              <a:spcBef>
                <a:spcPct val="0"/>
              </a:spcBef>
            </a:pPr>
            <a:r>
              <a:rPr lang="en-US" dirty="0"/>
              <a:t>Fixing or preventing weaknesses that provide opportunities to competitors.</a:t>
            </a:r>
          </a:p>
          <a:p>
            <a:pPr marL="381000" indent="-381000">
              <a:spcBef>
                <a:spcPct val="0"/>
              </a:spcBef>
            </a:pPr>
            <a:r>
              <a:rPr lang="en-US" dirty="0"/>
              <a:t>Maintain consistent prices that provide value.</a:t>
            </a:r>
          </a:p>
          <a:p>
            <a:pPr marL="381000" indent="-381000">
              <a:spcBef>
                <a:spcPct val="0"/>
              </a:spcBef>
            </a:pPr>
            <a:r>
              <a:rPr lang="en-US" dirty="0"/>
              <a:t>Keep strong customer relationships.</a:t>
            </a:r>
          </a:p>
          <a:p>
            <a:pPr marL="381000" indent="-381000">
              <a:spcBef>
                <a:spcPct val="0"/>
              </a:spcBef>
            </a:pPr>
            <a:r>
              <a:rPr lang="en-US" dirty="0"/>
              <a:t>Continuous innovation.</a:t>
            </a:r>
          </a:p>
        </p:txBody>
      </p:sp>
      <p:sp>
        <p:nvSpPr>
          <p:cNvPr id="66563" name="Text Placeholder 3"/>
          <p:cNvSpPr>
            <a:spLocks noGrp="1"/>
          </p:cNvSpPr>
          <p:nvPr>
            <p:ph type="body" sz="quarter" idx="13"/>
          </p:nvPr>
        </p:nvSpPr>
        <p:spPr>
          <a:xfrm>
            <a:off x="990600" y="1219200"/>
            <a:ext cx="7162800" cy="936282"/>
          </a:xfrm>
        </p:spPr>
        <p:txBody>
          <a:bodyPr/>
          <a:lstStyle/>
          <a:p>
            <a:pPr>
              <a:spcBef>
                <a:spcPct val="0"/>
              </a:spcBef>
            </a:pPr>
            <a:r>
              <a:rPr lang="en-US" dirty="0"/>
              <a:t>Market leader strategies</a:t>
            </a:r>
          </a:p>
          <a:p>
            <a:pPr>
              <a:spcBef>
                <a:spcPct val="0"/>
              </a:spcBef>
            </a:pPr>
            <a:r>
              <a:rPr lang="en-US" dirty="0"/>
              <a:t>Protecting market share</a:t>
            </a:r>
          </a:p>
          <a:p>
            <a:pPr>
              <a:spcBef>
                <a:spcPct val="0"/>
              </a:spcBef>
            </a:pPr>
            <a:endParaRPr lang="en-US" dirty="0"/>
          </a:p>
        </p:txBody>
      </p:sp>
      <p:sp>
        <p:nvSpPr>
          <p:cNvPr id="6" name="Rectangle 2"/>
          <p:cNvSpPr>
            <a:spLocks noGrp="1" noChangeArrowheads="1"/>
          </p:cNvSpPr>
          <p:nvPr>
            <p:ph type="title"/>
          </p:nvPr>
        </p:nvSpPr>
        <p:spPr>
          <a:xfrm>
            <a:off x="685800" y="-49566"/>
            <a:ext cx="7772400" cy="1143000"/>
          </a:xfrm>
        </p:spPr>
        <p:txBody>
          <a:bodyPr/>
          <a:lstStyle/>
          <a:p>
            <a:r>
              <a:rPr lang="en-US" dirty="0">
                <a:solidFill>
                  <a:srgbClr val="007FA3"/>
                </a:solidFill>
              </a:rPr>
              <a:t>Competitive strategies (Continued)</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idx="1"/>
          </p:nvPr>
        </p:nvSpPr>
        <p:spPr>
          <a:xfrm>
            <a:off x="1235333" y="2052818"/>
            <a:ext cx="7162800" cy="3197398"/>
          </a:xfrm>
        </p:spPr>
        <p:txBody>
          <a:bodyPr/>
          <a:lstStyle/>
          <a:p>
            <a:pPr>
              <a:spcBef>
                <a:spcPct val="0"/>
              </a:spcBef>
              <a:buFontTx/>
              <a:buNone/>
            </a:pPr>
            <a:r>
              <a:rPr lang="en-US" dirty="0"/>
              <a:t>Expand market share by:</a:t>
            </a:r>
          </a:p>
          <a:p>
            <a:pPr marL="390525" indent="-390525">
              <a:spcBef>
                <a:spcPct val="0"/>
              </a:spcBef>
            </a:pPr>
            <a:r>
              <a:rPr lang="en-US" dirty="0"/>
              <a:t>Increasing profitability with increasing market share in served markets.</a:t>
            </a:r>
          </a:p>
          <a:p>
            <a:pPr marL="390525" indent="-390525">
              <a:spcBef>
                <a:spcPct val="0"/>
              </a:spcBef>
            </a:pPr>
            <a:r>
              <a:rPr lang="en-US" dirty="0"/>
              <a:t>Producing high-quality products.</a:t>
            </a:r>
          </a:p>
          <a:p>
            <a:pPr marL="390525" indent="-390525">
              <a:spcBef>
                <a:spcPct val="0"/>
              </a:spcBef>
            </a:pPr>
            <a:r>
              <a:rPr lang="en-US" dirty="0"/>
              <a:t>Creating good service experiences.</a:t>
            </a:r>
          </a:p>
          <a:p>
            <a:pPr marL="390525" indent="-390525">
              <a:spcBef>
                <a:spcPct val="0"/>
              </a:spcBef>
            </a:pPr>
            <a:r>
              <a:rPr lang="en-US" dirty="0"/>
              <a:t>Building close relationships.</a:t>
            </a:r>
          </a:p>
        </p:txBody>
      </p:sp>
      <p:sp>
        <p:nvSpPr>
          <p:cNvPr id="68611" name="Text Placeholder 3"/>
          <p:cNvSpPr>
            <a:spLocks noGrp="1"/>
          </p:cNvSpPr>
          <p:nvPr>
            <p:ph type="body" sz="quarter" idx="13"/>
          </p:nvPr>
        </p:nvSpPr>
        <p:spPr>
          <a:xfrm>
            <a:off x="990600" y="1210322"/>
            <a:ext cx="7162800" cy="381000"/>
          </a:xfrm>
        </p:spPr>
        <p:txBody>
          <a:bodyPr/>
          <a:lstStyle/>
          <a:p>
            <a:pPr>
              <a:spcBef>
                <a:spcPct val="0"/>
              </a:spcBef>
            </a:pPr>
            <a:r>
              <a:rPr lang="en-US" dirty="0"/>
              <a:t>Market leader strategies</a:t>
            </a:r>
          </a:p>
          <a:p>
            <a:pPr>
              <a:spcBef>
                <a:spcPct val="0"/>
              </a:spcBef>
            </a:pPr>
            <a:r>
              <a:rPr lang="en-US" dirty="0"/>
              <a:t>Expanding market share</a:t>
            </a:r>
          </a:p>
          <a:p>
            <a:pPr>
              <a:spcBef>
                <a:spcPct val="0"/>
              </a:spcBef>
            </a:pPr>
            <a:endParaRPr lang="en-US" dirty="0"/>
          </a:p>
        </p:txBody>
      </p:sp>
      <p:sp>
        <p:nvSpPr>
          <p:cNvPr id="6" name="Rectangle 2"/>
          <p:cNvSpPr>
            <a:spLocks noGrp="1" noChangeArrowheads="1"/>
          </p:cNvSpPr>
          <p:nvPr>
            <p:ph type="title"/>
          </p:nvPr>
        </p:nvSpPr>
        <p:spPr>
          <a:xfrm>
            <a:off x="685800" y="-49566"/>
            <a:ext cx="7772400" cy="1143000"/>
          </a:xfrm>
        </p:spPr>
        <p:txBody>
          <a:bodyPr/>
          <a:lstStyle/>
          <a:p>
            <a:r>
              <a:rPr lang="en-US" dirty="0">
                <a:solidFill>
                  <a:srgbClr val="007FA3"/>
                </a:solidFill>
              </a:rPr>
              <a:t>Competitive strategies (Continued)</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idx="1"/>
          </p:nvPr>
        </p:nvSpPr>
        <p:spPr>
          <a:xfrm>
            <a:off x="1249191" y="2054272"/>
            <a:ext cx="7580012" cy="3733800"/>
          </a:xfrm>
        </p:spPr>
        <p:txBody>
          <a:bodyPr/>
          <a:lstStyle/>
          <a:p>
            <a:pPr marL="371475" indent="-371475">
              <a:spcBef>
                <a:spcPct val="0"/>
              </a:spcBef>
              <a:buFontTx/>
              <a:buNone/>
            </a:pPr>
            <a:r>
              <a:rPr lang="en-US" dirty="0"/>
              <a:t>Challenge the leader with an aggressive bid for more market share.</a:t>
            </a:r>
          </a:p>
          <a:p>
            <a:pPr marL="371475" indent="-371475">
              <a:spcBef>
                <a:spcPct val="0"/>
              </a:spcBef>
              <a:buFontTx/>
              <a:buNone/>
            </a:pPr>
            <a:r>
              <a:rPr lang="en-US" b="1" dirty="0"/>
              <a:t>Second-mover advantage:</a:t>
            </a:r>
            <a:r>
              <a:rPr lang="en-US" dirty="0"/>
              <a:t> challenger observes what has made the leader successful and improves on it.</a:t>
            </a:r>
          </a:p>
        </p:txBody>
      </p:sp>
      <p:sp>
        <p:nvSpPr>
          <p:cNvPr id="70659" name="Text Placeholder 3"/>
          <p:cNvSpPr>
            <a:spLocks noGrp="1"/>
          </p:cNvSpPr>
          <p:nvPr>
            <p:ph type="body" sz="quarter" idx="13"/>
          </p:nvPr>
        </p:nvSpPr>
        <p:spPr>
          <a:xfrm>
            <a:off x="990600" y="1452813"/>
            <a:ext cx="7162800" cy="381000"/>
          </a:xfrm>
        </p:spPr>
        <p:txBody>
          <a:bodyPr/>
          <a:lstStyle/>
          <a:p>
            <a:pPr>
              <a:spcBef>
                <a:spcPct val="0"/>
              </a:spcBef>
            </a:pPr>
            <a:r>
              <a:rPr lang="en-US"/>
              <a:t>Market challenger strategies</a:t>
            </a:r>
          </a:p>
          <a:p>
            <a:pPr>
              <a:spcBef>
                <a:spcPct val="0"/>
              </a:spcBef>
            </a:pPr>
            <a:endParaRPr lang="en-US" dirty="0"/>
          </a:p>
        </p:txBody>
      </p:sp>
      <p:sp>
        <p:nvSpPr>
          <p:cNvPr id="6" name="Rectangle 2"/>
          <p:cNvSpPr>
            <a:spLocks noGrp="1" noChangeArrowheads="1"/>
          </p:cNvSpPr>
          <p:nvPr>
            <p:ph type="title"/>
          </p:nvPr>
        </p:nvSpPr>
        <p:spPr>
          <a:xfrm>
            <a:off x="685800" y="-49566"/>
            <a:ext cx="7772400" cy="1143000"/>
          </a:xfrm>
        </p:spPr>
        <p:txBody>
          <a:bodyPr/>
          <a:lstStyle/>
          <a:p>
            <a:r>
              <a:rPr lang="en-US" dirty="0">
                <a:solidFill>
                  <a:srgbClr val="007FA3"/>
                </a:solidFill>
              </a:rPr>
              <a:t>Competitive strategies (Continued)</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idx="1"/>
          </p:nvPr>
        </p:nvSpPr>
        <p:spPr>
          <a:xfrm>
            <a:off x="1227781" y="2107088"/>
            <a:ext cx="7772400" cy="4572000"/>
          </a:xfrm>
        </p:spPr>
        <p:txBody>
          <a:bodyPr/>
          <a:lstStyle/>
          <a:p>
            <a:pPr marL="398463" indent="-398463">
              <a:lnSpc>
                <a:spcPct val="90000"/>
              </a:lnSpc>
              <a:spcBef>
                <a:spcPct val="0"/>
              </a:spcBef>
            </a:pPr>
            <a:r>
              <a:rPr lang="en-US" dirty="0"/>
              <a:t>Play along with competitors and avoid rocking the boat.</a:t>
            </a:r>
          </a:p>
          <a:p>
            <a:pPr marL="398463" indent="-398463">
              <a:lnSpc>
                <a:spcPct val="90000"/>
              </a:lnSpc>
              <a:spcBef>
                <a:spcPct val="0"/>
              </a:spcBef>
            </a:pPr>
            <a:r>
              <a:rPr lang="en-US" dirty="0"/>
              <a:t>Copy or improve on leader’s products and </a:t>
            </a:r>
            <a:r>
              <a:rPr lang="en-US" dirty="0" err="1"/>
              <a:t>programmes</a:t>
            </a:r>
            <a:r>
              <a:rPr lang="en-US" dirty="0"/>
              <a:t> with less investment.</a:t>
            </a:r>
          </a:p>
          <a:p>
            <a:pPr marL="398463" indent="-398463">
              <a:lnSpc>
                <a:spcPct val="90000"/>
              </a:lnSpc>
              <a:spcBef>
                <a:spcPct val="0"/>
              </a:spcBef>
            </a:pPr>
            <a:r>
              <a:rPr lang="en-US" dirty="0"/>
              <a:t>Bring distinctive advantages.</a:t>
            </a:r>
          </a:p>
          <a:p>
            <a:pPr marL="398463" indent="-398463">
              <a:lnSpc>
                <a:spcPct val="90000"/>
              </a:lnSpc>
              <a:spcBef>
                <a:spcPct val="0"/>
              </a:spcBef>
            </a:pPr>
            <a:r>
              <a:rPr lang="en-US" dirty="0"/>
              <a:t>Keep costs and prices low or quality and services high.</a:t>
            </a:r>
          </a:p>
        </p:txBody>
      </p:sp>
      <p:sp>
        <p:nvSpPr>
          <p:cNvPr id="72707" name="Text Placeholder 5"/>
          <p:cNvSpPr>
            <a:spLocks noGrp="1"/>
          </p:cNvSpPr>
          <p:nvPr>
            <p:ph type="body" sz="quarter" idx="13"/>
          </p:nvPr>
        </p:nvSpPr>
        <p:spPr>
          <a:xfrm>
            <a:off x="990600" y="1425918"/>
            <a:ext cx="7162800" cy="381000"/>
          </a:xfrm>
        </p:spPr>
        <p:txBody>
          <a:bodyPr/>
          <a:lstStyle/>
          <a:p>
            <a:pPr>
              <a:spcBef>
                <a:spcPct val="0"/>
              </a:spcBef>
            </a:pPr>
            <a:r>
              <a:rPr lang="en-US" dirty="0"/>
              <a:t>Market follower strategies</a:t>
            </a:r>
          </a:p>
          <a:p>
            <a:pPr>
              <a:spcBef>
                <a:spcPct val="0"/>
              </a:spcBef>
            </a:pPr>
            <a:endParaRPr lang="en-US" dirty="0"/>
          </a:p>
        </p:txBody>
      </p:sp>
      <p:sp>
        <p:nvSpPr>
          <p:cNvPr id="6" name="Rectangle 2"/>
          <p:cNvSpPr>
            <a:spLocks noGrp="1" noChangeArrowheads="1"/>
          </p:cNvSpPr>
          <p:nvPr>
            <p:ph type="title"/>
          </p:nvPr>
        </p:nvSpPr>
        <p:spPr>
          <a:xfrm>
            <a:off x="685800" y="-49566"/>
            <a:ext cx="7772400" cy="1143000"/>
          </a:xfrm>
        </p:spPr>
        <p:txBody>
          <a:bodyPr/>
          <a:lstStyle/>
          <a:p>
            <a:r>
              <a:rPr lang="en-US" dirty="0">
                <a:solidFill>
                  <a:srgbClr val="007FA3"/>
                </a:solidFill>
              </a:rPr>
              <a:t>Competitive strategies (Continued)</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Content Placeholder 6"/>
          <p:cNvSpPr>
            <a:spLocks noGrp="1"/>
          </p:cNvSpPr>
          <p:nvPr>
            <p:ph idx="1"/>
          </p:nvPr>
        </p:nvSpPr>
        <p:spPr>
          <a:xfrm>
            <a:off x="1225285" y="1422198"/>
            <a:ext cx="7772400" cy="4114800"/>
          </a:xfrm>
        </p:spPr>
        <p:txBody>
          <a:bodyPr/>
          <a:lstStyle/>
          <a:p>
            <a:pPr marL="400050" indent="-400050"/>
            <a:r>
              <a:rPr lang="en-US" dirty="0"/>
              <a:t>Competitive advantages require delivering more value and satisfaction to target consumers than competitors do.</a:t>
            </a:r>
          </a:p>
          <a:p>
            <a:pPr marL="400050" indent="-400050"/>
            <a:r>
              <a:rPr lang="en-US" dirty="0"/>
              <a:t>Competitive marketing strategies are how companies </a:t>
            </a:r>
            <a:r>
              <a:rPr lang="en-US" dirty="0" err="1"/>
              <a:t>analyse</a:t>
            </a:r>
            <a:r>
              <a:rPr lang="en-US" dirty="0"/>
              <a:t> their competitors and develop value-based strategies for profitable customer relationships.</a:t>
            </a:r>
          </a:p>
        </p:txBody>
      </p:sp>
      <p:sp>
        <p:nvSpPr>
          <p:cNvPr id="19458" name="Title 8"/>
          <p:cNvSpPr>
            <a:spLocks noGrp="1"/>
          </p:cNvSpPr>
          <p:nvPr>
            <p:ph type="title"/>
          </p:nvPr>
        </p:nvSpPr>
        <p:spPr>
          <a:xfrm>
            <a:off x="685800" y="-51033"/>
            <a:ext cx="7772400" cy="1143000"/>
          </a:xfrm>
        </p:spPr>
        <p:txBody>
          <a:bodyPr/>
          <a:lstStyle/>
          <a:p>
            <a:r>
              <a:rPr lang="en-US" dirty="0">
                <a:solidFill>
                  <a:srgbClr val="007FA3"/>
                </a:solidFill>
              </a:rPr>
              <a:t>Today’s companies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idx="1"/>
          </p:nvPr>
        </p:nvSpPr>
        <p:spPr>
          <a:xfrm>
            <a:off x="1230358" y="2140521"/>
            <a:ext cx="7460780" cy="4267200"/>
          </a:xfrm>
        </p:spPr>
        <p:txBody>
          <a:bodyPr/>
          <a:lstStyle/>
          <a:p>
            <a:pPr marL="363538" indent="-363538">
              <a:lnSpc>
                <a:spcPct val="80000"/>
              </a:lnSpc>
              <a:spcBef>
                <a:spcPct val="0"/>
              </a:spcBef>
              <a:buFontTx/>
              <a:buNone/>
            </a:pPr>
            <a:r>
              <a:rPr lang="en-US" dirty="0"/>
              <a:t>Ideal market niche is big enough to be profitable with high growth potential and has little interest from competitors.</a:t>
            </a:r>
          </a:p>
          <a:p>
            <a:pPr marL="533400" indent="-533400">
              <a:lnSpc>
                <a:spcPct val="80000"/>
              </a:lnSpc>
              <a:spcBef>
                <a:spcPct val="0"/>
              </a:spcBef>
            </a:pPr>
            <a:endParaRPr lang="en-US" sz="1400" dirty="0"/>
          </a:p>
          <a:p>
            <a:pPr marL="533400" indent="-533400">
              <a:lnSpc>
                <a:spcPct val="80000"/>
              </a:lnSpc>
              <a:spcBef>
                <a:spcPct val="0"/>
              </a:spcBef>
              <a:buFontTx/>
              <a:buNone/>
            </a:pPr>
            <a:r>
              <a:rPr lang="en-US" dirty="0"/>
              <a:t>Key to market </a:t>
            </a:r>
            <a:r>
              <a:rPr lang="en-US" dirty="0" err="1"/>
              <a:t>niching</a:t>
            </a:r>
            <a:r>
              <a:rPr lang="en-US" dirty="0"/>
              <a:t> is </a:t>
            </a:r>
            <a:r>
              <a:rPr lang="en-US" dirty="0" err="1"/>
              <a:t>specialisation</a:t>
            </a:r>
            <a:r>
              <a:rPr lang="en-US" dirty="0"/>
              <a:t>.</a:t>
            </a:r>
          </a:p>
          <a:p>
            <a:pPr marL="355600" indent="-355600">
              <a:lnSpc>
                <a:spcPct val="80000"/>
              </a:lnSpc>
              <a:spcBef>
                <a:spcPct val="0"/>
              </a:spcBef>
            </a:pPr>
            <a:r>
              <a:rPr lang="en-US" sz="3000" dirty="0"/>
              <a:t>Market</a:t>
            </a:r>
          </a:p>
          <a:p>
            <a:pPr marL="355600" indent="-355600">
              <a:lnSpc>
                <a:spcPct val="80000"/>
              </a:lnSpc>
              <a:spcBef>
                <a:spcPct val="0"/>
              </a:spcBef>
            </a:pPr>
            <a:r>
              <a:rPr lang="en-US" sz="3000" dirty="0"/>
              <a:t>Customer</a:t>
            </a:r>
          </a:p>
          <a:p>
            <a:pPr marL="355600" indent="-355600">
              <a:lnSpc>
                <a:spcPct val="80000"/>
              </a:lnSpc>
              <a:spcBef>
                <a:spcPct val="0"/>
              </a:spcBef>
            </a:pPr>
            <a:r>
              <a:rPr lang="en-US" sz="3000" dirty="0"/>
              <a:t>Product</a:t>
            </a:r>
          </a:p>
          <a:p>
            <a:pPr marL="355600" indent="-355600">
              <a:lnSpc>
                <a:spcPct val="80000"/>
              </a:lnSpc>
              <a:spcBef>
                <a:spcPct val="0"/>
              </a:spcBef>
            </a:pPr>
            <a:r>
              <a:rPr lang="en-US" sz="3000" dirty="0"/>
              <a:t>Marketing mix.</a:t>
            </a:r>
          </a:p>
        </p:txBody>
      </p:sp>
      <p:sp>
        <p:nvSpPr>
          <p:cNvPr id="74755" name="Text Placeholder 4"/>
          <p:cNvSpPr>
            <a:spLocks noGrp="1"/>
          </p:cNvSpPr>
          <p:nvPr>
            <p:ph type="body" sz="quarter" idx="13"/>
          </p:nvPr>
        </p:nvSpPr>
        <p:spPr>
          <a:xfrm>
            <a:off x="990600" y="1425918"/>
            <a:ext cx="7162800" cy="381000"/>
          </a:xfrm>
        </p:spPr>
        <p:txBody>
          <a:bodyPr/>
          <a:lstStyle/>
          <a:p>
            <a:pPr>
              <a:spcBef>
                <a:spcPct val="0"/>
              </a:spcBef>
            </a:pPr>
            <a:r>
              <a:rPr lang="en-US" dirty="0"/>
              <a:t>Market </a:t>
            </a:r>
            <a:r>
              <a:rPr lang="en-US" dirty="0" err="1"/>
              <a:t>nicher</a:t>
            </a:r>
            <a:r>
              <a:rPr lang="en-US" dirty="0"/>
              <a:t> strategies</a:t>
            </a:r>
          </a:p>
          <a:p>
            <a:pPr>
              <a:spcBef>
                <a:spcPct val="0"/>
              </a:spcBef>
            </a:pPr>
            <a:endParaRPr lang="en-US" dirty="0"/>
          </a:p>
        </p:txBody>
      </p:sp>
      <p:sp>
        <p:nvSpPr>
          <p:cNvPr id="6" name="Rectangle 2"/>
          <p:cNvSpPr>
            <a:spLocks noGrp="1" noChangeArrowheads="1"/>
          </p:cNvSpPr>
          <p:nvPr>
            <p:ph type="title"/>
          </p:nvPr>
        </p:nvSpPr>
        <p:spPr>
          <a:xfrm>
            <a:off x="685800" y="-49566"/>
            <a:ext cx="7772400" cy="1143000"/>
          </a:xfrm>
        </p:spPr>
        <p:txBody>
          <a:bodyPr/>
          <a:lstStyle/>
          <a:p>
            <a:r>
              <a:rPr lang="en-US" dirty="0">
                <a:solidFill>
                  <a:srgbClr val="007FA3"/>
                </a:solidFill>
              </a:rPr>
              <a:t>Competitive strategies (Continued)</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a:xfrm>
            <a:off x="685800" y="189377"/>
            <a:ext cx="7772400" cy="1200329"/>
          </a:xfrm>
        </p:spPr>
        <p:txBody>
          <a:bodyPr>
            <a:spAutoFit/>
          </a:bodyPr>
          <a:lstStyle/>
          <a:p>
            <a:r>
              <a:rPr lang="en-US" dirty="0">
                <a:solidFill>
                  <a:srgbClr val="007FA3"/>
                </a:solidFill>
              </a:rPr>
              <a:t>Balancing customer and       competitor orientations</a:t>
            </a:r>
          </a:p>
        </p:txBody>
      </p:sp>
      <p:sp>
        <p:nvSpPr>
          <p:cNvPr id="76802" name="Rectangle 3"/>
          <p:cNvSpPr>
            <a:spLocks noGrp="1" noChangeArrowheads="1"/>
          </p:cNvSpPr>
          <p:nvPr>
            <p:ph idx="1"/>
          </p:nvPr>
        </p:nvSpPr>
        <p:spPr>
          <a:xfrm>
            <a:off x="1229282" y="2062677"/>
            <a:ext cx="7772400" cy="4114800"/>
          </a:xfrm>
        </p:spPr>
        <p:txBody>
          <a:bodyPr/>
          <a:lstStyle/>
          <a:p>
            <a:pPr marL="381000" indent="-381000">
              <a:spcBef>
                <a:spcPct val="0"/>
              </a:spcBef>
            </a:pPr>
            <a:r>
              <a:rPr lang="en-US" dirty="0"/>
              <a:t>Companies need to continuously adapt strategies to changes in the competitive environment</a:t>
            </a:r>
          </a:p>
          <a:p>
            <a:pPr marL="684213" lvl="1" indent="-284163">
              <a:spcBef>
                <a:spcPct val="0"/>
              </a:spcBef>
            </a:pPr>
            <a:r>
              <a:rPr lang="en-US" dirty="0"/>
              <a:t>Competitor-</a:t>
            </a:r>
            <a:r>
              <a:rPr lang="en-US" dirty="0" err="1"/>
              <a:t>centred</a:t>
            </a:r>
            <a:r>
              <a:rPr lang="en-US" dirty="0"/>
              <a:t> company</a:t>
            </a:r>
          </a:p>
          <a:p>
            <a:pPr marL="684213" lvl="1" indent="-284163">
              <a:spcBef>
                <a:spcPct val="0"/>
              </a:spcBef>
            </a:pPr>
            <a:r>
              <a:rPr lang="en-US" dirty="0"/>
              <a:t>Customer-</a:t>
            </a:r>
            <a:r>
              <a:rPr lang="en-US" dirty="0" err="1"/>
              <a:t>centred</a:t>
            </a:r>
            <a:r>
              <a:rPr lang="en-US" dirty="0"/>
              <a:t> company</a:t>
            </a:r>
          </a:p>
          <a:p>
            <a:pPr marL="684213" lvl="1" indent="-284163">
              <a:spcBef>
                <a:spcPct val="0"/>
              </a:spcBef>
            </a:pPr>
            <a:r>
              <a:rPr lang="en-US" dirty="0"/>
              <a:t>Market-</a:t>
            </a:r>
            <a:r>
              <a:rPr lang="en-US" dirty="0" err="1"/>
              <a:t>centred</a:t>
            </a:r>
            <a:r>
              <a:rPr lang="en-US" dirty="0"/>
              <a:t> company.</a:t>
            </a:r>
          </a:p>
          <a:p>
            <a:pPr>
              <a:spcBef>
                <a:spcPct val="0"/>
              </a:spcBef>
            </a:pPr>
            <a:endParaRPr lang="en-US"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noChangeArrowheads="1"/>
          </p:cNvSpPr>
          <p:nvPr>
            <p:ph idx="1"/>
          </p:nvPr>
        </p:nvSpPr>
        <p:spPr>
          <a:xfrm>
            <a:off x="1246916" y="2053152"/>
            <a:ext cx="7772400" cy="4114800"/>
          </a:xfrm>
        </p:spPr>
        <p:txBody>
          <a:bodyPr/>
          <a:lstStyle/>
          <a:p>
            <a:pPr marL="361950" indent="-361950">
              <a:spcBef>
                <a:spcPct val="0"/>
              </a:spcBef>
              <a:buFontTx/>
              <a:buNone/>
            </a:pPr>
            <a:r>
              <a:rPr lang="en-US" b="1" dirty="0"/>
              <a:t>Competitor-</a:t>
            </a:r>
            <a:r>
              <a:rPr lang="en-US" b="1" dirty="0" err="1"/>
              <a:t>centred</a:t>
            </a:r>
            <a:r>
              <a:rPr lang="en-US" b="1" dirty="0"/>
              <a:t> company</a:t>
            </a:r>
            <a:r>
              <a:rPr lang="en-US" dirty="0"/>
              <a:t> spends most of its time tracking competitors’ moves and market shares and trying to find ways to counter them.</a:t>
            </a:r>
          </a:p>
          <a:p>
            <a:pPr marL="361950" indent="-361950">
              <a:spcBef>
                <a:spcPct val="0"/>
              </a:spcBef>
            </a:pPr>
            <a:r>
              <a:rPr lang="en-US" dirty="0"/>
              <a:t>Advantage is that the company is a fighter.</a:t>
            </a:r>
          </a:p>
          <a:p>
            <a:pPr marL="361950" indent="-361950">
              <a:spcBef>
                <a:spcPct val="0"/>
              </a:spcBef>
            </a:pPr>
            <a:r>
              <a:rPr lang="en-US" dirty="0"/>
              <a:t>Disadvantage is that the company is reactive.</a:t>
            </a:r>
          </a:p>
          <a:p>
            <a:pPr marL="533400" indent="-533400">
              <a:spcBef>
                <a:spcPct val="0"/>
              </a:spcBef>
              <a:buFontTx/>
              <a:buNone/>
            </a:pPr>
            <a:endParaRPr lang="en-US" dirty="0"/>
          </a:p>
        </p:txBody>
      </p:sp>
      <p:sp>
        <p:nvSpPr>
          <p:cNvPr id="5" name="Rectangle 2"/>
          <p:cNvSpPr>
            <a:spLocks noGrp="1" noChangeArrowheads="1"/>
          </p:cNvSpPr>
          <p:nvPr>
            <p:ph type="title"/>
          </p:nvPr>
        </p:nvSpPr>
        <p:spPr>
          <a:xfrm>
            <a:off x="685800" y="189377"/>
            <a:ext cx="8229600" cy="1200329"/>
          </a:xfrm>
        </p:spPr>
        <p:txBody>
          <a:bodyPr wrap="square">
            <a:spAutoFit/>
          </a:bodyPr>
          <a:lstStyle/>
          <a:p>
            <a:r>
              <a:rPr lang="en-US" dirty="0">
                <a:solidFill>
                  <a:srgbClr val="007FA3"/>
                </a:solidFill>
              </a:rPr>
              <a:t>Balancing customer and       competitor orientations (Continued)</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idx="1"/>
          </p:nvPr>
        </p:nvSpPr>
        <p:spPr>
          <a:xfrm>
            <a:off x="1254940" y="2067954"/>
            <a:ext cx="7772400" cy="4572000"/>
          </a:xfrm>
        </p:spPr>
        <p:txBody>
          <a:bodyPr/>
          <a:lstStyle/>
          <a:p>
            <a:pPr marL="361950" indent="-361950">
              <a:spcBef>
                <a:spcPct val="0"/>
              </a:spcBef>
              <a:buFontTx/>
              <a:buNone/>
            </a:pPr>
            <a:r>
              <a:rPr lang="en-US" b="1" dirty="0"/>
              <a:t>Customer-</a:t>
            </a:r>
            <a:r>
              <a:rPr lang="en-US" b="1" dirty="0" err="1"/>
              <a:t>centred</a:t>
            </a:r>
            <a:r>
              <a:rPr lang="en-US" b="1" dirty="0"/>
              <a:t> company</a:t>
            </a:r>
            <a:r>
              <a:rPr lang="en-US" dirty="0"/>
              <a:t> spends most of its time focusing on customer developments in designing strategies.</a:t>
            </a:r>
          </a:p>
          <a:p>
            <a:pPr marL="371475" indent="-371475">
              <a:spcBef>
                <a:spcPct val="0"/>
              </a:spcBef>
              <a:buFontTx/>
              <a:buNone/>
            </a:pPr>
            <a:r>
              <a:rPr lang="en-US" dirty="0"/>
              <a:t>Provides a better position than competitor-</a:t>
            </a:r>
            <a:r>
              <a:rPr lang="en-US" dirty="0" err="1"/>
              <a:t>centred</a:t>
            </a:r>
            <a:r>
              <a:rPr lang="en-US" dirty="0"/>
              <a:t> company to identify opportunities and build customer relationships.</a:t>
            </a:r>
          </a:p>
        </p:txBody>
      </p:sp>
      <p:sp>
        <p:nvSpPr>
          <p:cNvPr id="6" name="Rectangle 2"/>
          <p:cNvSpPr>
            <a:spLocks noGrp="1" noChangeArrowheads="1"/>
          </p:cNvSpPr>
          <p:nvPr>
            <p:ph type="title"/>
          </p:nvPr>
        </p:nvSpPr>
        <p:spPr>
          <a:xfrm>
            <a:off x="685800" y="189377"/>
            <a:ext cx="8229600" cy="1200329"/>
          </a:xfrm>
        </p:spPr>
        <p:txBody>
          <a:bodyPr wrap="square">
            <a:spAutoFit/>
          </a:bodyPr>
          <a:lstStyle/>
          <a:p>
            <a:r>
              <a:rPr lang="en-US" dirty="0">
                <a:solidFill>
                  <a:srgbClr val="007FA3"/>
                </a:solidFill>
              </a:rPr>
              <a:t>Balancing customer and       competitor orientations (Continued)</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idx="1"/>
          </p:nvPr>
        </p:nvSpPr>
        <p:spPr>
          <a:xfrm>
            <a:off x="1240138" y="2062677"/>
            <a:ext cx="7772400" cy="4114800"/>
          </a:xfrm>
        </p:spPr>
        <p:txBody>
          <a:bodyPr/>
          <a:lstStyle/>
          <a:p>
            <a:pPr marL="371475" indent="-371475">
              <a:spcBef>
                <a:spcPct val="0"/>
              </a:spcBef>
              <a:buFontTx/>
              <a:buNone/>
            </a:pPr>
            <a:r>
              <a:rPr lang="en-US" b="1" dirty="0"/>
              <a:t>Market-</a:t>
            </a:r>
            <a:r>
              <a:rPr lang="en-US" b="1" dirty="0" err="1"/>
              <a:t>centred</a:t>
            </a:r>
            <a:r>
              <a:rPr lang="en-US" b="1" dirty="0"/>
              <a:t> company</a:t>
            </a:r>
            <a:r>
              <a:rPr lang="en-US" dirty="0"/>
              <a:t> spends most of its time focusing on both competitor and customer developments in designing strategies.</a:t>
            </a:r>
          </a:p>
          <a:p>
            <a:pPr marL="533400" indent="-533400">
              <a:spcBef>
                <a:spcPct val="0"/>
              </a:spcBef>
              <a:buFontTx/>
              <a:buNone/>
            </a:pPr>
            <a:endParaRPr lang="en-US" dirty="0"/>
          </a:p>
          <a:p>
            <a:pPr marL="533400" indent="-533400">
              <a:spcBef>
                <a:spcPct val="0"/>
              </a:spcBef>
              <a:buFontTx/>
              <a:buNone/>
            </a:pPr>
            <a:endParaRPr lang="en-US" dirty="0"/>
          </a:p>
        </p:txBody>
      </p:sp>
      <p:sp>
        <p:nvSpPr>
          <p:cNvPr id="5" name="Rectangle 2"/>
          <p:cNvSpPr>
            <a:spLocks noGrp="1" noChangeArrowheads="1"/>
          </p:cNvSpPr>
          <p:nvPr>
            <p:ph type="title"/>
          </p:nvPr>
        </p:nvSpPr>
        <p:spPr>
          <a:xfrm>
            <a:off x="685800" y="189377"/>
            <a:ext cx="8229600" cy="1200329"/>
          </a:xfrm>
        </p:spPr>
        <p:txBody>
          <a:bodyPr wrap="square">
            <a:spAutoFit/>
          </a:bodyPr>
          <a:lstStyle/>
          <a:p>
            <a:r>
              <a:rPr lang="en-US" dirty="0">
                <a:solidFill>
                  <a:srgbClr val="007FA3"/>
                </a:solidFill>
              </a:rPr>
              <a:t>Balancing customer and       competitor orientations (Continued)</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type="body" sz="quarter" idx="13"/>
          </p:nvPr>
        </p:nvSpPr>
        <p:spPr/>
        <p:txBody>
          <a:bodyPr/>
          <a:lstStyle/>
          <a:p>
            <a:pPr marL="533400" indent="-533400">
              <a:spcBef>
                <a:spcPct val="0"/>
              </a:spcBef>
            </a:pPr>
            <a:endParaRPr lang="en-US" sz="2400" i="1">
              <a:latin typeface="Times New Roman" pitchFamily="18" charset="0"/>
            </a:endParaRPr>
          </a:p>
          <a:p>
            <a:pPr marL="533400" indent="-533400">
              <a:spcBef>
                <a:spcPct val="0"/>
              </a:spcBef>
            </a:pPr>
            <a:endParaRPr lang="en-US" sz="2400"/>
          </a:p>
          <a:p>
            <a:pPr marL="533400" indent="-533400">
              <a:spcBef>
                <a:spcPct val="0"/>
              </a:spcBef>
            </a:pPr>
            <a:endParaRPr lang="en-US" sz="2400"/>
          </a:p>
        </p:txBody>
      </p:sp>
      <p:pic>
        <p:nvPicPr>
          <p:cNvPr id="84995"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381000" y="2529926"/>
            <a:ext cx="8229600" cy="2466724"/>
          </a:xfrm>
          <a:prstGeom prst="rect">
            <a:avLst/>
          </a:prstGeom>
          <a:noFill/>
          <a:ln w="9525">
            <a:noFill/>
            <a:miter lim="800000"/>
            <a:headEnd/>
            <a:tailEnd/>
          </a:ln>
        </p:spPr>
      </p:pic>
      <p:sp>
        <p:nvSpPr>
          <p:cNvPr id="9" name="Rectangle 2"/>
          <p:cNvSpPr>
            <a:spLocks noGrp="1" noChangeArrowheads="1"/>
          </p:cNvSpPr>
          <p:nvPr>
            <p:ph type="title"/>
          </p:nvPr>
        </p:nvSpPr>
        <p:spPr>
          <a:xfrm>
            <a:off x="685800" y="189377"/>
            <a:ext cx="8229600" cy="1200329"/>
          </a:xfrm>
        </p:spPr>
        <p:txBody>
          <a:bodyPr wrap="square">
            <a:spAutoFit/>
          </a:bodyPr>
          <a:lstStyle/>
          <a:p>
            <a:r>
              <a:rPr lang="en-US" dirty="0">
                <a:solidFill>
                  <a:srgbClr val="007FA3"/>
                </a:solidFill>
              </a:rPr>
              <a:t>Balancing customer and       competitor orientations (Continued)</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Content Placeholder 4"/>
          <p:cNvSpPr>
            <a:spLocks noGrp="1"/>
          </p:cNvSpPr>
          <p:nvPr>
            <p:ph idx="1"/>
          </p:nvPr>
        </p:nvSpPr>
        <p:spPr>
          <a:xfrm>
            <a:off x="1249191" y="1444496"/>
            <a:ext cx="7772400" cy="4572000"/>
          </a:xfrm>
        </p:spPr>
        <p:txBody>
          <a:bodyPr/>
          <a:lstStyle/>
          <a:p>
            <a:pPr>
              <a:buFontTx/>
              <a:buNone/>
            </a:pPr>
            <a:r>
              <a:rPr lang="en-US" sz="2800" b="1" dirty="0"/>
              <a:t>Competitor analysis </a:t>
            </a:r>
            <a:r>
              <a:rPr lang="en-US" sz="2800" dirty="0"/>
              <a:t>is the process of identifying key competitors; assessing their objectives, strategies, strengths and weaknesses and selecting which competitors to attack or avoid.</a:t>
            </a:r>
          </a:p>
        </p:txBody>
      </p:sp>
      <p:sp>
        <p:nvSpPr>
          <p:cNvPr id="21506" name="Rectangle 2"/>
          <p:cNvSpPr>
            <a:spLocks noGrp="1" noChangeArrowheads="1"/>
          </p:cNvSpPr>
          <p:nvPr>
            <p:ph type="title"/>
          </p:nvPr>
        </p:nvSpPr>
        <p:spPr>
          <a:xfrm>
            <a:off x="685800" y="-51033"/>
            <a:ext cx="7772400" cy="1143000"/>
          </a:xfrm>
        </p:spPr>
        <p:txBody>
          <a:bodyPr/>
          <a:lstStyle/>
          <a:p>
            <a:r>
              <a:rPr lang="en-US" dirty="0">
                <a:solidFill>
                  <a:srgbClr val="007FA3"/>
                </a:solidFill>
              </a:rPr>
              <a:t>Competitor analysis</a:t>
            </a:r>
          </a:p>
        </p:txBody>
      </p:sp>
      <p:pic>
        <p:nvPicPr>
          <p:cNvPr id="8" name="Picture 2" descr="V:\Graphics\Powerpoint\PE_UK\PE425-Kotler\Final files\GIF\ch18\figure-18-1.gif"/>
          <p:cNvPicPr>
            <a:picLocks noChangeAspect="1" noChangeArrowheads="1"/>
          </p:cNvPicPr>
          <p:nvPr/>
        </p:nvPicPr>
        <p:blipFill>
          <a:blip r:embed="rId3" cstate="print"/>
          <a:srcRect/>
          <a:stretch>
            <a:fillRect/>
          </a:stretch>
        </p:blipFill>
        <p:spPr bwMode="auto">
          <a:xfrm>
            <a:off x="495300" y="3779520"/>
            <a:ext cx="8095488" cy="1402080"/>
          </a:xfrm>
          <a:prstGeom prst="rect">
            <a:avLst/>
          </a:prstGeom>
          <a:noFill/>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idx="1"/>
          </p:nvPr>
        </p:nvSpPr>
        <p:spPr>
          <a:xfrm>
            <a:off x="1244386" y="2091687"/>
            <a:ext cx="7467600" cy="4343400"/>
          </a:xfrm>
        </p:spPr>
        <p:txBody>
          <a:bodyPr/>
          <a:lstStyle/>
          <a:p>
            <a:pPr marL="533400" indent="-533400">
              <a:lnSpc>
                <a:spcPct val="90000"/>
              </a:lnSpc>
              <a:spcBef>
                <a:spcPct val="0"/>
              </a:spcBef>
              <a:buFontTx/>
              <a:buNone/>
            </a:pPr>
            <a:r>
              <a:rPr lang="en-US" dirty="0"/>
              <a:t>Competitors can include:</a:t>
            </a:r>
          </a:p>
          <a:p>
            <a:pPr marL="381000" indent="-381000">
              <a:lnSpc>
                <a:spcPct val="90000"/>
              </a:lnSpc>
              <a:spcBef>
                <a:spcPct val="0"/>
              </a:spcBef>
            </a:pPr>
            <a:r>
              <a:rPr lang="en-US" dirty="0"/>
              <a:t>All firms making the same product or class of products.</a:t>
            </a:r>
          </a:p>
          <a:p>
            <a:pPr marL="381000" indent="-381000">
              <a:lnSpc>
                <a:spcPct val="90000"/>
              </a:lnSpc>
              <a:spcBef>
                <a:spcPct val="0"/>
              </a:spcBef>
            </a:pPr>
            <a:r>
              <a:rPr lang="en-US" dirty="0"/>
              <a:t>All firms making products that supply the same service.</a:t>
            </a:r>
          </a:p>
          <a:p>
            <a:pPr marL="381000" indent="-381000">
              <a:lnSpc>
                <a:spcPct val="90000"/>
              </a:lnSpc>
              <a:spcBef>
                <a:spcPct val="0"/>
              </a:spcBef>
            </a:pPr>
            <a:r>
              <a:rPr lang="en-US" dirty="0"/>
              <a:t>All firms competing for the same consumers.</a:t>
            </a:r>
          </a:p>
          <a:p>
            <a:pPr marL="533400" indent="-533400">
              <a:lnSpc>
                <a:spcPct val="90000"/>
              </a:lnSpc>
              <a:spcBef>
                <a:spcPct val="0"/>
              </a:spcBef>
              <a:buFontTx/>
              <a:buNone/>
            </a:pPr>
            <a:endParaRPr lang="en-US" dirty="0"/>
          </a:p>
        </p:txBody>
      </p:sp>
      <p:sp>
        <p:nvSpPr>
          <p:cNvPr id="23555" name="Text Placeholder 4"/>
          <p:cNvSpPr>
            <a:spLocks noGrp="1"/>
          </p:cNvSpPr>
          <p:nvPr>
            <p:ph type="body" sz="quarter" idx="13"/>
          </p:nvPr>
        </p:nvSpPr>
        <p:spPr>
          <a:xfrm>
            <a:off x="990600" y="1425918"/>
            <a:ext cx="7162800" cy="381000"/>
          </a:xfrm>
        </p:spPr>
        <p:txBody>
          <a:bodyPr/>
          <a:lstStyle/>
          <a:p>
            <a:pPr>
              <a:spcBef>
                <a:spcPct val="0"/>
              </a:spcBef>
            </a:pPr>
            <a:r>
              <a:rPr lang="en-US" dirty="0"/>
              <a:t>Identifying competitors</a:t>
            </a:r>
          </a:p>
          <a:p>
            <a:pPr>
              <a:spcBef>
                <a:spcPct val="0"/>
              </a:spcBef>
            </a:pPr>
            <a:endParaRPr lang="en-US" dirty="0"/>
          </a:p>
        </p:txBody>
      </p:sp>
      <p:sp>
        <p:nvSpPr>
          <p:cNvPr id="6" name="Rectangle 2"/>
          <p:cNvSpPr>
            <a:spLocks noGrp="1" noChangeArrowheads="1"/>
          </p:cNvSpPr>
          <p:nvPr>
            <p:ph type="title"/>
          </p:nvPr>
        </p:nvSpPr>
        <p:spPr>
          <a:xfrm>
            <a:off x="685800" y="-51033"/>
            <a:ext cx="7772400" cy="1143000"/>
          </a:xfrm>
        </p:spPr>
        <p:txBody>
          <a:bodyPr/>
          <a:lstStyle/>
          <a:p>
            <a:r>
              <a:rPr lang="en-US" dirty="0">
                <a:solidFill>
                  <a:srgbClr val="007FA3"/>
                </a:solidFill>
              </a:rPr>
              <a:t>Competitor analysis (Continued)</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Placeholder 4"/>
          <p:cNvSpPr>
            <a:spLocks noGrp="1"/>
          </p:cNvSpPr>
          <p:nvPr>
            <p:ph type="body" sz="quarter" idx="13"/>
          </p:nvPr>
        </p:nvSpPr>
        <p:spPr>
          <a:xfrm>
            <a:off x="990600" y="1425918"/>
            <a:ext cx="7162800" cy="381000"/>
          </a:xfrm>
        </p:spPr>
        <p:txBody>
          <a:bodyPr/>
          <a:lstStyle/>
          <a:p>
            <a:pPr>
              <a:spcBef>
                <a:spcPct val="0"/>
              </a:spcBef>
            </a:pPr>
            <a:r>
              <a:rPr lang="en-US" dirty="0"/>
              <a:t>Assessing competitors</a:t>
            </a:r>
          </a:p>
          <a:p>
            <a:pPr>
              <a:spcBef>
                <a:spcPct val="0"/>
              </a:spcBef>
            </a:pPr>
            <a:endParaRPr lang="en-US" dirty="0"/>
          </a:p>
        </p:txBody>
      </p:sp>
      <p:graphicFrame>
        <p:nvGraphicFramePr>
          <p:cNvPr id="4" name="Diagram 3"/>
          <p:cNvGraphicFramePr/>
          <p:nvPr/>
        </p:nvGraphicFramePr>
        <p:xfrm>
          <a:off x="1371600" y="2438400"/>
          <a:ext cx="6705600" cy="3276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2"/>
          <p:cNvSpPr>
            <a:spLocks noGrp="1" noChangeArrowheads="1"/>
          </p:cNvSpPr>
          <p:nvPr>
            <p:ph type="title"/>
          </p:nvPr>
        </p:nvSpPr>
        <p:spPr>
          <a:xfrm>
            <a:off x="685800" y="-51033"/>
            <a:ext cx="7772400" cy="1143000"/>
          </a:xfrm>
        </p:spPr>
        <p:txBody>
          <a:bodyPr/>
          <a:lstStyle/>
          <a:p>
            <a:r>
              <a:rPr lang="en-US" dirty="0">
                <a:solidFill>
                  <a:srgbClr val="007FA3"/>
                </a:solidFill>
              </a:rPr>
              <a:t>Competitor analysis (Continued)</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Placeholder 4"/>
          <p:cNvSpPr>
            <a:spLocks noGrp="1"/>
          </p:cNvSpPr>
          <p:nvPr>
            <p:ph type="body" sz="quarter" idx="13"/>
          </p:nvPr>
        </p:nvSpPr>
        <p:spPr>
          <a:xfrm>
            <a:off x="990600" y="1425918"/>
            <a:ext cx="7162800" cy="381000"/>
          </a:xfrm>
        </p:spPr>
        <p:txBody>
          <a:bodyPr/>
          <a:lstStyle/>
          <a:p>
            <a:pPr>
              <a:spcBef>
                <a:spcPct val="0"/>
              </a:spcBef>
            </a:pPr>
            <a:r>
              <a:rPr lang="en-US"/>
              <a:t>Assessing competitors</a:t>
            </a:r>
          </a:p>
          <a:p>
            <a:pPr>
              <a:spcBef>
                <a:spcPct val="0"/>
              </a:spcBef>
            </a:pPr>
            <a:endParaRPr lang="en-US"/>
          </a:p>
        </p:txBody>
      </p:sp>
      <p:graphicFrame>
        <p:nvGraphicFramePr>
          <p:cNvPr id="7" name="Diagram 6"/>
          <p:cNvGraphicFramePr/>
          <p:nvPr/>
        </p:nvGraphicFramePr>
        <p:xfrm>
          <a:off x="1447800" y="2054225"/>
          <a:ext cx="6456363" cy="40417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2"/>
          <p:cNvSpPr>
            <a:spLocks noGrp="1" noChangeArrowheads="1"/>
          </p:cNvSpPr>
          <p:nvPr>
            <p:ph type="title"/>
          </p:nvPr>
        </p:nvSpPr>
        <p:spPr>
          <a:xfrm>
            <a:off x="685800" y="-51033"/>
            <a:ext cx="7772400" cy="1143000"/>
          </a:xfrm>
        </p:spPr>
        <p:txBody>
          <a:bodyPr/>
          <a:lstStyle/>
          <a:p>
            <a:r>
              <a:rPr lang="en-US" dirty="0">
                <a:solidFill>
                  <a:srgbClr val="007FA3"/>
                </a:solidFill>
              </a:rPr>
              <a:t>Competitor analysis (Continued)</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a:xfrm>
            <a:off x="1221559" y="2040169"/>
            <a:ext cx="7436665" cy="1752600"/>
          </a:xfrm>
        </p:spPr>
        <p:txBody>
          <a:bodyPr/>
          <a:lstStyle/>
          <a:p>
            <a:pPr marL="388938" indent="-388938">
              <a:spcBef>
                <a:spcPct val="0"/>
              </a:spcBef>
            </a:pPr>
            <a:r>
              <a:rPr lang="en-US" b="1" dirty="0"/>
              <a:t>Strong or weak competitors</a:t>
            </a:r>
          </a:p>
          <a:p>
            <a:pPr marL="388938" indent="-388938">
              <a:spcBef>
                <a:spcPct val="0"/>
              </a:spcBef>
            </a:pPr>
            <a:r>
              <a:rPr lang="en-US" b="1" dirty="0"/>
              <a:t>Close or distant competitors</a:t>
            </a:r>
          </a:p>
          <a:p>
            <a:pPr marL="388938" indent="-388938">
              <a:spcBef>
                <a:spcPct val="0"/>
              </a:spcBef>
            </a:pPr>
            <a:r>
              <a:rPr lang="en-US" b="1" dirty="0"/>
              <a:t>Good or bad competitors.</a:t>
            </a:r>
            <a:endParaRPr lang="en-US" dirty="0"/>
          </a:p>
        </p:txBody>
      </p:sp>
      <p:sp>
        <p:nvSpPr>
          <p:cNvPr id="29699" name="Text Placeholder 3"/>
          <p:cNvSpPr>
            <a:spLocks noGrp="1"/>
          </p:cNvSpPr>
          <p:nvPr>
            <p:ph type="body" sz="quarter" idx="13"/>
          </p:nvPr>
        </p:nvSpPr>
        <p:spPr>
          <a:xfrm>
            <a:off x="609600" y="1434971"/>
            <a:ext cx="7924800" cy="381000"/>
          </a:xfrm>
        </p:spPr>
        <p:txBody>
          <a:bodyPr/>
          <a:lstStyle/>
          <a:p>
            <a:pPr>
              <a:spcBef>
                <a:spcPct val="0"/>
              </a:spcBef>
            </a:pPr>
            <a:r>
              <a:rPr lang="en-US" dirty="0"/>
              <a:t>Selecting competitors to attack and avoid</a:t>
            </a:r>
          </a:p>
        </p:txBody>
      </p:sp>
      <p:sp>
        <p:nvSpPr>
          <p:cNvPr id="6" name="Rectangle 2"/>
          <p:cNvSpPr>
            <a:spLocks noGrp="1" noChangeArrowheads="1"/>
          </p:cNvSpPr>
          <p:nvPr>
            <p:ph type="title"/>
          </p:nvPr>
        </p:nvSpPr>
        <p:spPr>
          <a:xfrm>
            <a:off x="685800" y="-51033"/>
            <a:ext cx="7772400" cy="1143000"/>
          </a:xfrm>
        </p:spPr>
        <p:txBody>
          <a:bodyPr/>
          <a:lstStyle/>
          <a:p>
            <a:r>
              <a:rPr lang="en-US" dirty="0">
                <a:solidFill>
                  <a:srgbClr val="007FA3"/>
                </a:solidFill>
              </a:rPr>
              <a:t>Competitor analysis (Continued)</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idx="1"/>
          </p:nvPr>
        </p:nvSpPr>
        <p:spPr>
          <a:xfrm>
            <a:off x="1238165" y="2070404"/>
            <a:ext cx="7572460" cy="3429000"/>
          </a:xfrm>
        </p:spPr>
        <p:txBody>
          <a:bodyPr/>
          <a:lstStyle/>
          <a:p>
            <a:pPr marL="361950" indent="-352425">
              <a:spcBef>
                <a:spcPct val="0"/>
              </a:spcBef>
              <a:buFontTx/>
              <a:buNone/>
            </a:pPr>
            <a:r>
              <a:rPr lang="en-US" sz="2800" b="1" dirty="0"/>
              <a:t>Customer value analysis</a:t>
            </a:r>
            <a:r>
              <a:rPr lang="en-US" sz="2800" dirty="0"/>
              <a:t> determines the benefits that target customers value and how customers rate the relative value of various competitors’ offers.</a:t>
            </a:r>
          </a:p>
          <a:p>
            <a:pPr marL="361950" indent="-352425">
              <a:spcBef>
                <a:spcPct val="0"/>
              </a:spcBef>
              <a:buFont typeface="Calibri" pitchFamily="34" charset="0"/>
              <a:buChar char="–"/>
            </a:pPr>
            <a:r>
              <a:rPr lang="en-US" sz="2600" dirty="0"/>
              <a:t>Identification of major attributes that customers value and the importance of these values.</a:t>
            </a:r>
          </a:p>
          <a:p>
            <a:pPr marL="361950" indent="-352425">
              <a:spcBef>
                <a:spcPct val="0"/>
              </a:spcBef>
              <a:buFont typeface="Calibri" pitchFamily="34" charset="0"/>
              <a:buChar char="–"/>
            </a:pPr>
            <a:r>
              <a:rPr lang="en-US" sz="2600" dirty="0"/>
              <a:t>Assessment of the company’s and competitors’ performance on the valued attributes.</a:t>
            </a:r>
          </a:p>
        </p:txBody>
      </p:sp>
      <p:sp>
        <p:nvSpPr>
          <p:cNvPr id="31747" name="Text Placeholder 4"/>
          <p:cNvSpPr>
            <a:spLocks noGrp="1"/>
          </p:cNvSpPr>
          <p:nvPr>
            <p:ph type="body" sz="quarter" idx="13"/>
          </p:nvPr>
        </p:nvSpPr>
        <p:spPr>
          <a:xfrm>
            <a:off x="1050202" y="1434971"/>
            <a:ext cx="7043596" cy="609600"/>
          </a:xfrm>
        </p:spPr>
        <p:txBody>
          <a:bodyPr/>
          <a:lstStyle/>
          <a:p>
            <a:pPr>
              <a:spcBef>
                <a:spcPct val="0"/>
              </a:spcBef>
            </a:pPr>
            <a:r>
              <a:rPr lang="en-US" dirty="0"/>
              <a:t>Selecting competitors to attack and avoid</a:t>
            </a:r>
          </a:p>
          <a:p>
            <a:pPr>
              <a:spcBef>
                <a:spcPct val="0"/>
              </a:spcBef>
            </a:pPr>
            <a:endParaRPr lang="en-US" dirty="0"/>
          </a:p>
        </p:txBody>
      </p:sp>
      <p:sp>
        <p:nvSpPr>
          <p:cNvPr id="6" name="Rectangle 2"/>
          <p:cNvSpPr>
            <a:spLocks noGrp="1" noChangeArrowheads="1"/>
          </p:cNvSpPr>
          <p:nvPr>
            <p:ph type="title"/>
          </p:nvPr>
        </p:nvSpPr>
        <p:spPr>
          <a:xfrm>
            <a:off x="685800" y="-51033"/>
            <a:ext cx="7772400" cy="1143000"/>
          </a:xfrm>
        </p:spPr>
        <p:txBody>
          <a:bodyPr/>
          <a:lstStyle/>
          <a:p>
            <a:r>
              <a:rPr lang="en-US" dirty="0">
                <a:solidFill>
                  <a:srgbClr val="007FA3"/>
                </a:solidFill>
              </a:rPr>
              <a:t>Competitor analysis (Continued)</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2"/>
  <p:tag name="MMPROD_UIDATA" val="&lt;database version=&quot;6.0&quot;&gt;&lt;object type=&quot;1&quot; unique_id=&quot;10001&quot;&gt;&lt;object type=&quot;8&quot; unique_id=&quot;13165&quot;&gt;&lt;/object&gt;&lt;object type=&quot;2&quot; unique_id=&quot;13166&quot;&gt;&lt;object type=&quot;3&quot; unique_id=&quot;19804&quot;&gt;&lt;property id=&quot;20148&quot; value=&quot;5&quot;/&gt;&lt;property id=&quot;20300&quot; value=&quot;Slide 2 - &amp;quot;Creating competitive advantage&amp;quot;&quot;/&gt;&lt;property id=&quot;20307&quot; value=&quot;328&quot;/&gt;&lt;/object&gt;&lt;object type=&quot;3&quot; unique_id=&quot;19805&quot;&gt;&lt;property id=&quot;20148&quot; value=&quot;5&quot;/&gt;&lt;property id=&quot;20300&quot; value=&quot;Slide 3 - &amp;quot;Today’s companies&amp;quot;&quot;/&gt;&lt;property id=&quot;20307&quot; value=&quot;329&quot;/&gt;&lt;/object&gt;&lt;object type=&quot;3&quot; unique_id=&quot;19806&quot;&gt;&lt;property id=&quot;20148&quot; value=&quot;5&quot;/&gt;&lt;property id=&quot;20300&quot; value=&quot;Slide 4 - &amp;quot;Competitor analysis&amp;quot;&quot;/&gt;&lt;property id=&quot;20307&quot; value=&quot;330&quot;/&gt;&lt;/object&gt;&lt;object type=&quot;3&quot; unique_id=&quot;19807&quot;&gt;&lt;property id=&quot;20148&quot; value=&quot;5&quot;/&gt;&lt;property id=&quot;20300&quot; value=&quot;Slide 5 - &amp;quot;Competitor analysis (Continued)&amp;quot;&quot;/&gt;&lt;property id=&quot;20307&quot; value=&quot;331&quot;/&gt;&lt;/object&gt;&lt;object type=&quot;3&quot; unique_id=&quot;19808&quot;&gt;&lt;property id=&quot;20148&quot; value=&quot;5&quot;/&gt;&lt;property id=&quot;20300&quot; value=&quot;Slide 6 - &amp;quot;Competitor analysis (Continued)&amp;quot;&quot;/&gt;&lt;property id=&quot;20307&quot; value=&quot;332&quot;/&gt;&lt;/object&gt;&lt;object type=&quot;3&quot; unique_id=&quot;19809&quot;&gt;&lt;property id=&quot;20148&quot; value=&quot;5&quot;/&gt;&lt;property id=&quot;20300&quot; value=&quot;Slide 7 - &amp;quot;Competitor analysis (Continued)&amp;quot;&quot;/&gt;&lt;property id=&quot;20307&quot; value=&quot;333&quot;/&gt;&lt;/object&gt;&lt;object type=&quot;3&quot; unique_id=&quot;19810&quot;&gt;&lt;property id=&quot;20148&quot; value=&quot;5&quot;/&gt;&lt;property id=&quot;20300&quot; value=&quot;Slide 8 - &amp;quot;Competitor analysis (Continued)&amp;quot;&quot;/&gt;&lt;property id=&quot;20307&quot; value=&quot;334&quot;/&gt;&lt;/object&gt;&lt;object type=&quot;3&quot; unique_id=&quot;19811&quot;&gt;&lt;property id=&quot;20148&quot; value=&quot;5&quot;/&gt;&lt;property id=&quot;20300&quot; value=&quot;Slide 9 - &amp;quot;Competitor analysis (Continued)&amp;quot;&quot;/&gt;&lt;property id=&quot;20307&quot; value=&quot;335&quot;/&gt;&lt;/object&gt;&lt;object type=&quot;3&quot; unique_id=&quot;19812&quot;&gt;&lt;property id=&quot;20148&quot; value=&quot;5&quot;/&gt;&lt;property id=&quot;20300&quot; value=&quot;Slide 10 - &amp;quot;Competitor analysis (Continued)&amp;quot;&quot;/&gt;&lt;property id=&quot;20307&quot; value=&quot;336&quot;/&gt;&lt;/object&gt;&lt;object type=&quot;3&quot; unique_id=&quot;19813&quot;&gt;&lt;property id=&quot;20148&quot; value=&quot;5&quot;/&gt;&lt;property id=&quot;20300&quot; value=&quot;Slide 11 - &amp;quot;Competitor analysis (Continued)&amp;quot;&quot;/&gt;&lt;property id=&quot;20307&quot; value=&quot;337&quot;/&gt;&lt;/object&gt;&lt;object type=&quot;3&quot; unique_id=&quot;19814&quot;&gt;&lt;property id=&quot;20148&quot; value=&quot;5&quot;/&gt;&lt;property id=&quot;20300&quot; value=&quot;Slide 12 - &amp;quot;Competitive strategies&amp;quot;&quot;/&gt;&lt;property id=&quot;20307&quot; value=&quot;338&quot;/&gt;&lt;/object&gt;&lt;object type=&quot;3&quot; unique_id=&quot;19815&quot;&gt;&lt;property id=&quot;20148&quot; value=&quot;5&quot;/&gt;&lt;property id=&quot;20300&quot; value=&quot;Slide 13 - &amp;quot;Competitive strategies (Continued)&amp;quot;&quot;/&gt;&lt;property id=&quot;20307&quot; value=&quot;339&quot;/&gt;&lt;/object&gt;&lt;object type=&quot;3&quot; unique_id=&quot;19816&quot;&gt;&lt;property id=&quot;20148&quot; value=&quot;5&quot;/&gt;&lt;property id=&quot;20300&quot; value=&quot;Slide 14 - &amp;quot;Competitive strategies (Continued)&amp;quot;&quot;/&gt;&lt;property id=&quot;20307&quot; value=&quot;340&quot;/&gt;&lt;/object&gt;&lt;object type=&quot;3&quot; unique_id=&quot;19817&quot;&gt;&lt;property id=&quot;20148&quot; value=&quot;5&quot;/&gt;&lt;property id=&quot;20300&quot; value=&quot;Slide 15 - &amp;quot;Competitive strategies (Continued)&amp;quot;&quot;/&gt;&lt;property id=&quot;20307&quot; value=&quot;341&quot;/&gt;&lt;/object&gt;&lt;object type=&quot;3&quot; unique_id=&quot;19818&quot;&gt;&lt;property id=&quot;20148&quot; value=&quot;5&quot;/&gt;&lt;property id=&quot;20300&quot; value=&quot;Slide 16 - &amp;quot;Competitive strategies (Continued)&amp;quot;&quot;/&gt;&lt;property id=&quot;20307&quot; value=&quot;342&quot;/&gt;&lt;/object&gt;&lt;object type=&quot;3&quot; unique_id=&quot;19819&quot;&gt;&lt;property id=&quot;20148&quot; value=&quot;5&quot;/&gt;&lt;property id=&quot;20300&quot; value=&quot;Slide 17 - &amp;quot;Competitive strategies (Continued)&amp;quot;&quot;/&gt;&lt;property id=&quot;20307&quot; value=&quot;343&quot;/&gt;&lt;/object&gt;&lt;object type=&quot;3&quot; unique_id=&quot;19820&quot;&gt;&lt;property id=&quot;20148&quot; value=&quot;5&quot;/&gt;&lt;property id=&quot;20300&quot; value=&quot;Slide 18 - &amp;quot;Competitive strategies (Continued)&amp;quot;&quot;/&gt;&lt;property id=&quot;20307&quot; value=&quot;344&quot;/&gt;&lt;/object&gt;&lt;object type=&quot;3&quot; unique_id=&quot;19821&quot;&gt;&lt;property id=&quot;20148&quot; value=&quot;5&quot;/&gt;&lt;property id=&quot;20300&quot; value=&quot;Slide 19 - &amp;quot;Competitive strategies (Continued)&amp;quot;&quot;/&gt;&lt;property id=&quot;20307&quot; value=&quot;345&quot;/&gt;&lt;/object&gt;&lt;object type=&quot;3&quot; unique_id=&quot;19822&quot;&gt;&lt;property id=&quot;20148&quot; value=&quot;5&quot;/&gt;&lt;property id=&quot;20300&quot; value=&quot;Slide 20 - &amp;quot;Competitive strategies (Continued)&amp;quot;&quot;/&gt;&lt;property id=&quot;20307&quot; value=&quot;346&quot;/&gt;&lt;/object&gt;&lt;object type=&quot;3&quot; unique_id=&quot;19823&quot;&gt;&lt;property id=&quot;20148&quot; value=&quot;5&quot;/&gt;&lt;property id=&quot;20300&quot; value=&quot;Slide 21 - &amp;quot;Competitive strategies (Continued)&amp;quot;&quot;/&gt;&lt;property id=&quot;20307&quot; value=&quot;347&quot;/&gt;&lt;/object&gt;&lt;object type=&quot;3&quot; unique_id=&quot;19824&quot;&gt;&lt;property id=&quot;20148&quot; value=&quot;5&quot;/&gt;&lt;property id=&quot;20300&quot; value=&quot;Slide 22 - &amp;quot;Competitive strategies (Continued)&amp;quot;&quot;/&gt;&lt;property id=&quot;20307&quot; value=&quot;348&quot;/&gt;&lt;/object&gt;&lt;object type=&quot;3&quot; unique_id=&quot;19825&quot;&gt;&lt;property id=&quot;20148&quot; value=&quot;5&quot;/&gt;&lt;property id=&quot;20300&quot; value=&quot;Slide 23 - &amp;quot;Competitive strategies (Continued)&amp;quot;&quot;/&gt;&lt;property id=&quot;20307&quot; value=&quot;349&quot;/&gt;&lt;/object&gt;&lt;object type=&quot;3&quot; unique_id=&quot;19826&quot;&gt;&lt;property id=&quot;20148&quot; value=&quot;5&quot;/&gt;&lt;property id=&quot;20300&quot; value=&quot;Slide 24 - &amp;quot;Competitive strategies (Continued)&amp;quot;&quot;/&gt;&lt;property id=&quot;20307&quot; value=&quot;350&quot;/&gt;&lt;/object&gt;&lt;object type=&quot;3&quot; unique_id=&quot;19827&quot;&gt;&lt;property id=&quot;20148&quot; value=&quot;5&quot;/&gt;&lt;property id=&quot;20300&quot; value=&quot;Slide 25 - &amp;quot;Competitive strategies (Continued)&amp;quot;&quot;/&gt;&lt;property id=&quot;20307&quot; value=&quot;351&quot;/&gt;&lt;/object&gt;&lt;object type=&quot;3&quot; unique_id=&quot;19828&quot;&gt;&lt;property id=&quot;20148&quot; value=&quot;5&quot;/&gt;&lt;property id=&quot;20300&quot; value=&quot;Slide 26 - &amp;quot;Competitive strategies (Continued)&amp;quot;&quot;/&gt;&lt;property id=&quot;20307&quot; value=&quot;352&quot;/&gt;&lt;/object&gt;&lt;object type=&quot;3&quot; unique_id=&quot;19829&quot;&gt;&lt;property id=&quot;20148&quot; value=&quot;5&quot;/&gt;&lt;property id=&quot;20300&quot; value=&quot;Slide 27 - &amp;quot;Competitive strategies (Continued)&amp;quot;&quot;/&gt;&lt;property id=&quot;20307&quot; value=&quot;353&quot;/&gt;&lt;/object&gt;&lt;object type=&quot;3&quot; unique_id=&quot;19830&quot;&gt;&lt;property id=&quot;20148&quot; value=&quot;5&quot;/&gt;&lt;property id=&quot;20300&quot; value=&quot;Slide 28 - &amp;quot;Competitive strategies (Continued)&amp;quot;&quot;/&gt;&lt;property id=&quot;20307&quot; value=&quot;354&quot;/&gt;&lt;/object&gt;&lt;object type=&quot;3&quot; unique_id=&quot;19831&quot;&gt;&lt;property id=&quot;20148&quot; value=&quot;5&quot;/&gt;&lt;property id=&quot;20300&quot; value=&quot;Slide 29 - &amp;quot;Competitive strategies (Continued)&amp;quot;&quot;/&gt;&lt;property id=&quot;20307&quot; value=&quot;355&quot;/&gt;&lt;/object&gt;&lt;object type=&quot;3&quot; unique_id=&quot;19832&quot;&gt;&lt;property id=&quot;20148&quot; value=&quot;5&quot;/&gt;&lt;property id=&quot;20300&quot; value=&quot;Slide 30 - &amp;quot;Competitive strategies (Continued)&amp;quot;&quot;/&gt;&lt;property id=&quot;20307&quot; value=&quot;356&quot;/&gt;&lt;/object&gt;&lt;object type=&quot;3&quot; unique_id=&quot;19833&quot;&gt;&lt;property id=&quot;20148&quot; value=&quot;5&quot;/&gt;&lt;property id=&quot;20300&quot; value=&quot;Slide 31 - &amp;quot;Balancing customer and       competitor orientations&amp;quot;&quot;/&gt;&lt;property id=&quot;20307&quot; value=&quot;357&quot;/&gt;&lt;/object&gt;&lt;object type=&quot;3&quot; unique_id=&quot;19834&quot;&gt;&lt;property id=&quot;20148&quot; value=&quot;5&quot;/&gt;&lt;property id=&quot;20300&quot; value=&quot;Slide 32 - &amp;quot;Balancing customer and       competitor orientations (Continued)&amp;quot;&quot;/&gt;&lt;property id=&quot;20307&quot; value=&quot;358&quot;/&gt;&lt;/object&gt;&lt;object type=&quot;3&quot; unique_id=&quot;19835&quot;&gt;&lt;property id=&quot;20148&quot; value=&quot;5&quot;/&gt;&lt;property id=&quot;20300&quot; value=&quot;Slide 33 - &amp;quot;Balancing customer and       competitor orientations (Continued)&amp;quot;&quot;/&gt;&lt;property id=&quot;20307&quot; value=&quot;359&quot;/&gt;&lt;/object&gt;&lt;object type=&quot;3&quot; unique_id=&quot;19836&quot;&gt;&lt;property id=&quot;20148&quot; value=&quot;5&quot;/&gt;&lt;property id=&quot;20300&quot; value=&quot;Slide 34 - &amp;quot;Balancing customer and       competitor orientations (Continued)&amp;quot;&quot;/&gt;&lt;property id=&quot;20307&quot; value=&quot;360&quot;/&gt;&lt;/object&gt;&lt;object type=&quot;3&quot; unique_id=&quot;19837&quot;&gt;&lt;property id=&quot;20148&quot; value=&quot;5&quot;/&gt;&lt;property id=&quot;20300&quot; value=&quot;Slide 35 - &amp;quot;Balancing customer and       competitor orientations (Continued)&amp;quot;&quot;/&gt;&lt;property id=&quot;20307&quot; value=&quot;361&quot;/&gt;&lt;/object&gt;&lt;object type=&quot;3&quot; unique_id=&quot;21182&quot;&gt;&lt;property id=&quot;20148&quot; value=&quot;5&quot;/&gt;&lt;property id=&quot;20300&quot; value=&quot;Slide 1 - &amp;quot;Principles of Marketing&amp;quot;&quot;/&gt;&lt;property id=&quot;20307&quot; value=&quot;362&quot;/&gt;&lt;/object&gt;&lt;/object&gt;&lt;/object&gt;&lt;/database&gt;"/>
</p:tagLst>
</file>

<file path=ppt/theme/theme1.xml><?xml version="1.0" encoding="utf-8"?>
<a:theme xmlns:a="http://schemas.openxmlformats.org/drawingml/2006/main" name="Blank Presentation">
  <a:themeElements>
    <a:clrScheme name="Custom 13">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FD13D"/>
      </a:accent4>
      <a:accent5>
        <a:srgbClr val="0FD13D"/>
      </a:accent5>
      <a:accent6>
        <a:srgbClr val="0FD13D"/>
      </a:accent6>
      <a:hlink>
        <a:srgbClr val="002060"/>
      </a:hlink>
      <a:folHlink>
        <a:srgbClr val="002060"/>
      </a:folHlink>
    </a:clrScheme>
    <a:fontScheme name="Blank Presentation">
      <a:majorFont>
        <a:latin typeface="Arial"/>
        <a:ea typeface="ヒラギノ角ゴ Pro W3"/>
        <a:cs typeface=""/>
      </a:majorFont>
      <a:minorFont>
        <a:latin typeface="Arial"/>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ヒラギノ角ゴ Pro W3"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ヒラギノ角ゴ Pro W3" pitchFamily="1"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1861</TotalTime>
  <Words>2066</Words>
  <Application>Microsoft Office PowerPoint</Application>
  <PresentationFormat>On-screen Show (4:3)</PresentationFormat>
  <Paragraphs>241</Paragraphs>
  <Slides>35</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ＭＳ Ｐゴシック</vt:lpstr>
      <vt:lpstr>Arial</vt:lpstr>
      <vt:lpstr>Calibri</vt:lpstr>
      <vt:lpstr>Times New Roman</vt:lpstr>
      <vt:lpstr>Verdana</vt:lpstr>
      <vt:lpstr>ヒラギノ角ゴ Pro W3</vt:lpstr>
      <vt:lpstr>Blank Presentation</vt:lpstr>
      <vt:lpstr>Principles of Marketing</vt:lpstr>
      <vt:lpstr>Creating competitive advantage</vt:lpstr>
      <vt:lpstr>Today’s companies</vt:lpstr>
      <vt:lpstr>Competitor analysis</vt:lpstr>
      <vt:lpstr>Competitor analysis (Continued)</vt:lpstr>
      <vt:lpstr>Competitor analysis (Continued)</vt:lpstr>
      <vt:lpstr>Competitor analysis (Continued)</vt:lpstr>
      <vt:lpstr>Competitor analysis (Continued)</vt:lpstr>
      <vt:lpstr>Competitor analysis (Continued)</vt:lpstr>
      <vt:lpstr>Competitor analysis (Continued)</vt:lpstr>
      <vt:lpstr>Competitor analysis (Continued)</vt:lpstr>
      <vt:lpstr>Competitive strategies</vt:lpstr>
      <vt:lpstr>Competitive strategies (Continued)</vt:lpstr>
      <vt:lpstr>Competitive strategies (Continued)</vt:lpstr>
      <vt:lpstr>Competitive strategies (Continued)</vt:lpstr>
      <vt:lpstr>Competitive strategies (Continued)</vt:lpstr>
      <vt:lpstr>Competitive strategies (Continued)</vt:lpstr>
      <vt:lpstr>Competitive strategies (Continued)</vt:lpstr>
      <vt:lpstr>Competitive strategies (Continued)</vt:lpstr>
      <vt:lpstr>Competitive strategies (Continued)</vt:lpstr>
      <vt:lpstr>Competitive strategies (Continued)</vt:lpstr>
      <vt:lpstr>Competitive strategies (Continued)</vt:lpstr>
      <vt:lpstr>Competitive strategies (Continued)</vt:lpstr>
      <vt:lpstr>Competitive strategies (Continued)</vt:lpstr>
      <vt:lpstr>Competitive strategies (Continued)</vt:lpstr>
      <vt:lpstr>Competitive strategies (Continued)</vt:lpstr>
      <vt:lpstr>Competitive strategies (Continued)</vt:lpstr>
      <vt:lpstr>Competitive strategies (Continued)</vt:lpstr>
      <vt:lpstr>Competitive strategies (Continued)</vt:lpstr>
      <vt:lpstr>Competitive strategies (Continued)</vt:lpstr>
      <vt:lpstr>Balancing customer and       competitor orientations</vt:lpstr>
      <vt:lpstr>Balancing customer and       competitor orientations (Continued)</vt:lpstr>
      <vt:lpstr>Balancing customer and       competitor orientations (Continued)</vt:lpstr>
      <vt:lpstr>Balancing customer and       competitor orientations (Continued)</vt:lpstr>
      <vt:lpstr>Balancing customer and       competitor orientations (Continued)</vt:lpstr>
    </vt:vector>
  </TitlesOfParts>
  <Company>School of Management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utter</dc:creator>
  <cp:lastModifiedBy>Dumebi Konwea</cp:lastModifiedBy>
  <cp:revision>265</cp:revision>
  <dcterms:created xsi:type="dcterms:W3CDTF">2011-02-15T21:33:40Z</dcterms:created>
  <dcterms:modified xsi:type="dcterms:W3CDTF">2025-07-08T14:13:21Z</dcterms:modified>
</cp:coreProperties>
</file>