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6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1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8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8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1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7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Технология проведения </a:t>
            </a:r>
            <a:r>
              <a:rPr lang="ru-RU" dirty="0" err="1" smtClean="0"/>
              <a:t>вебинаров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Конюхова </a:t>
            </a:r>
            <a:r>
              <a:rPr lang="ru-RU" dirty="0" err="1" smtClean="0"/>
              <a:t>а.с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3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Желательно перед началом </a:t>
            </a:r>
            <a:r>
              <a:rPr lang="ru-RU" dirty="0" err="1" smtClean="0"/>
              <a:t>вебинара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30136"/>
            <a:ext cx="7642797" cy="38060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	Подготовка презентации с учётом её трансформации в PDF;</a:t>
            </a:r>
          </a:p>
          <a:p>
            <a:pPr marL="0" indent="0">
              <a:buNone/>
            </a:pPr>
            <a:r>
              <a:rPr lang="ru-RU" dirty="0"/>
              <a:t>2.	Подготовка ссылок для копирования в чат; </a:t>
            </a:r>
          </a:p>
          <a:p>
            <a:pPr marL="0" indent="0">
              <a:buNone/>
            </a:pPr>
            <a:r>
              <a:rPr lang="ru-RU" dirty="0"/>
              <a:t>3.	Желательно подготовить для работы хотя бы два экрана;</a:t>
            </a:r>
          </a:p>
          <a:p>
            <a:pPr marL="0" indent="0">
              <a:buNone/>
            </a:pPr>
            <a:r>
              <a:rPr lang="ru-RU" dirty="0"/>
              <a:t>4.	Выписывание возможных вопросов;</a:t>
            </a:r>
          </a:p>
          <a:p>
            <a:pPr marL="0" indent="0">
              <a:buNone/>
            </a:pPr>
            <a:r>
              <a:rPr lang="ru-RU" dirty="0"/>
              <a:t>5.	Тестирование оборудования и скорости; </a:t>
            </a:r>
          </a:p>
          <a:p>
            <a:pPr marL="0" indent="0">
              <a:buNone/>
            </a:pPr>
            <a:r>
              <a:rPr lang="ru-RU" dirty="0"/>
              <a:t>6.	… и прочие подготовительные практики;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309" y="2680854"/>
            <a:ext cx="4261552" cy="38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96" y="2253888"/>
            <a:ext cx="3146571" cy="3146571"/>
          </a:xfrm>
        </p:spPr>
      </p:pic>
    </p:spTree>
    <p:extLst>
      <p:ext uri="{BB962C8B-B14F-4D97-AF65-F5344CB8AC3E}">
        <p14:creationId xmlns:p14="http://schemas.microsoft.com/office/powerpoint/2010/main" val="426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</a:t>
            </a:r>
            <a:r>
              <a:rPr lang="ru-RU" dirty="0" err="1" smtClean="0"/>
              <a:t>вебинар</a:t>
            </a:r>
            <a:r>
              <a:rPr lang="ru-RU" dirty="0" smtClean="0"/>
              <a:t>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Вебинар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seminar</a:t>
            </a:r>
            <a:r>
              <a:rPr lang="ru-RU" dirty="0"/>
              <a:t>) – мультимедийное двунаправленное вещание</a:t>
            </a:r>
          </a:p>
          <a:p>
            <a:pPr marL="0" indent="0">
              <a:buNone/>
            </a:pPr>
            <a:r>
              <a:rPr lang="ru-RU" dirty="0"/>
              <a:t> на </a:t>
            </a:r>
            <a:r>
              <a:rPr lang="ru-RU" dirty="0" smtClean="0"/>
              <a:t>веб-платформе</a:t>
            </a:r>
          </a:p>
          <a:p>
            <a:pPr marL="0" indent="0" algn="ctr">
              <a:buNone/>
            </a:pPr>
            <a:r>
              <a:rPr lang="ru-RU" b="1" dirty="0" err="1" smtClean="0"/>
              <a:t>Вебинар</a:t>
            </a:r>
            <a:r>
              <a:rPr lang="ru-RU" b="1" dirty="0" smtClean="0"/>
              <a:t> бывает двух типов: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Вещание рабочего стола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Вещние</a:t>
            </a:r>
            <a:r>
              <a:rPr lang="ru-RU" dirty="0" smtClean="0"/>
              <a:t> видео-ауди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57" y="2472087"/>
            <a:ext cx="3837674" cy="43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вебинаров</a:t>
            </a:r>
            <a:r>
              <a:rPr lang="ru-RU" dirty="0" smtClean="0"/>
              <a:t> (по цели)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•	групповое интервью, </a:t>
            </a:r>
          </a:p>
          <a:p>
            <a:pPr marL="0" indent="0">
              <a:buNone/>
            </a:pPr>
            <a:r>
              <a:rPr lang="ru-RU" dirty="0"/>
              <a:t>•	круглый стол, </a:t>
            </a:r>
          </a:p>
          <a:p>
            <a:pPr marL="0" indent="0">
              <a:buNone/>
            </a:pPr>
            <a:r>
              <a:rPr lang="ru-RU" dirty="0"/>
              <a:t>•	мозговой штурм, </a:t>
            </a:r>
          </a:p>
          <a:p>
            <a:pPr marL="0" indent="0">
              <a:buNone/>
            </a:pPr>
            <a:r>
              <a:rPr lang="ru-RU" dirty="0"/>
              <a:t>•	коллективное принятие решений, </a:t>
            </a:r>
          </a:p>
          <a:p>
            <a:pPr marL="0" indent="0">
              <a:buNone/>
            </a:pPr>
            <a:r>
              <a:rPr lang="ru-RU" dirty="0"/>
              <a:t>•	групповая дискуссия, </a:t>
            </a:r>
          </a:p>
          <a:p>
            <a:pPr marL="0" indent="0">
              <a:buNone/>
            </a:pPr>
            <a:r>
              <a:rPr lang="ru-RU" dirty="0"/>
              <a:t>•	диспут, </a:t>
            </a:r>
          </a:p>
          <a:p>
            <a:pPr marL="0" indent="0">
              <a:buNone/>
            </a:pPr>
            <a:r>
              <a:rPr lang="ru-RU" dirty="0"/>
              <a:t>•	обучение использованию программных продуктов, </a:t>
            </a:r>
          </a:p>
          <a:p>
            <a:pPr marL="0" indent="0">
              <a:buNone/>
            </a:pPr>
            <a:r>
              <a:rPr lang="ru-RU" dirty="0"/>
              <a:t>•	виртуальная лабораторная работа, </a:t>
            </a:r>
          </a:p>
          <a:p>
            <a:pPr marL="0" indent="0">
              <a:buNone/>
            </a:pPr>
            <a:r>
              <a:rPr lang="ru-RU" dirty="0"/>
              <a:t>•	лекция, </a:t>
            </a:r>
          </a:p>
          <a:p>
            <a:pPr marL="0" indent="0">
              <a:buNone/>
            </a:pPr>
            <a:r>
              <a:rPr lang="ru-RU" dirty="0"/>
              <a:t>•	семинар, </a:t>
            </a:r>
          </a:p>
          <a:p>
            <a:pPr marL="0" indent="0">
              <a:buNone/>
            </a:pPr>
            <a:r>
              <a:rPr lang="ru-RU" dirty="0"/>
              <a:t>•	конференция.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27" y="2534300"/>
            <a:ext cx="3602211" cy="39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Непосредственно перед началом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9755" y="2161309"/>
            <a:ext cx="6376809" cy="4509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	Нужно заранее протестировать презентацию </a:t>
            </a:r>
          </a:p>
          <a:p>
            <a:pPr marL="0" indent="0">
              <a:buNone/>
            </a:pPr>
            <a:r>
              <a:rPr lang="ru-RU" dirty="0"/>
              <a:t>2.	Нужно приготовить заранее ВСЕ ссылки на сторонние материалы</a:t>
            </a:r>
          </a:p>
          <a:p>
            <a:pPr marL="0" indent="0">
              <a:buNone/>
            </a:pPr>
            <a:r>
              <a:rPr lang="ru-RU" dirty="0"/>
              <a:t>3.	Важно соблюдать график: часы, таймер, репетиция </a:t>
            </a:r>
          </a:p>
          <a:p>
            <a:pPr marL="0" indent="0">
              <a:buNone/>
            </a:pPr>
            <a:r>
              <a:rPr lang="ru-RU" dirty="0"/>
              <a:t>4.	Необходимо отключить сигналы на гаджетах (аналогично оповещениям при записи </a:t>
            </a:r>
            <a:r>
              <a:rPr lang="ru-RU" dirty="0" err="1"/>
              <a:t>скринкастов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5.	Возможно, следует предусмотреть «запасной аэродром»: ноутбук с мобильным интернетом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73036"/>
            <a:ext cx="3482571" cy="34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Видеоконференция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8693" y="2316091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Видеоконференция – это НЕ </a:t>
            </a:r>
            <a:r>
              <a:rPr lang="ru-RU" dirty="0" err="1" smtClean="0"/>
              <a:t>вебинар</a:t>
            </a:r>
            <a:r>
              <a:rPr lang="ru-RU" dirty="0" smtClean="0"/>
              <a:t>!</a:t>
            </a:r>
          </a:p>
          <a:p>
            <a:pPr marL="0" indent="0" algn="ctr">
              <a:buNone/>
            </a:pPr>
            <a:endParaRPr lang="ru-RU" b="1" i="1" dirty="0" smtClean="0"/>
          </a:p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 smtClean="0"/>
          </a:p>
          <a:p>
            <a:pPr marL="0" indent="0" algn="ctr">
              <a:buNone/>
            </a:pPr>
            <a:r>
              <a:rPr lang="ru-RU" b="1" i="1" dirty="0" smtClean="0"/>
              <a:t>Отличие </a:t>
            </a:r>
            <a:r>
              <a:rPr lang="ru-RU" b="1" i="1" dirty="0"/>
              <a:t>видеоконференции от </a:t>
            </a:r>
            <a:r>
              <a:rPr lang="ru-RU" b="1" i="1" dirty="0" err="1"/>
              <a:t>вебинара</a:t>
            </a:r>
            <a:r>
              <a:rPr lang="ru-RU" b="1" i="1" dirty="0"/>
              <a:t> в том, что через веб-сайт может быть доступна трансляция того, что реально является видеоконференцией, т.е. видеотрансляцией из аудитории, связанной с другими аудиториями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61" y="2813905"/>
            <a:ext cx="1307072" cy="13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используемых платформ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1. ОТКРЫТЫЕ</a:t>
            </a:r>
          </a:p>
          <a:p>
            <a:pPr marL="0" indent="0">
              <a:buNone/>
            </a:pPr>
            <a:r>
              <a:rPr lang="ru-RU" dirty="0" smtClean="0"/>
              <a:t>Не требуют регистрации и создания учетной записи (например, </a:t>
            </a:r>
            <a:r>
              <a:rPr lang="en-US" dirty="0" err="1" smtClean="0"/>
              <a:t>YouTubw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ru-RU" b="1" dirty="0" smtClean="0"/>
              <a:t>2. ЗАКРЫТЫЕ</a:t>
            </a:r>
          </a:p>
          <a:p>
            <a:pPr marL="0" indent="0">
              <a:buNone/>
            </a:pPr>
            <a:r>
              <a:rPr lang="ru-RU" dirty="0" smtClean="0"/>
              <a:t>Требуют наличие учетной записи, реализуются на специальном сервере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609" y="4921878"/>
            <a:ext cx="2154544" cy="15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Проприетарные</a:t>
            </a:r>
            <a:r>
              <a:rPr lang="ru-RU" dirty="0"/>
              <a:t> </a:t>
            </a:r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	Adobe Connect;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Mikogo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TeamVieer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	Skype;</a:t>
            </a:r>
          </a:p>
          <a:p>
            <a:pPr marL="0" indent="0">
              <a:buNone/>
            </a:pPr>
            <a:r>
              <a:rPr lang="en-US" dirty="0"/>
              <a:t>•	… [</a:t>
            </a:r>
            <a:r>
              <a:rPr lang="ru-RU" dirty="0"/>
              <a:t>все остальные]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172678"/>
            <a:ext cx="5646646" cy="56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Свободные продукты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Openmeetings</a:t>
            </a:r>
            <a:r>
              <a:rPr lang="en-US" dirty="0"/>
              <a:t>;</a:t>
            </a:r>
          </a:p>
          <a:p>
            <a:r>
              <a:rPr lang="en-US" dirty="0" smtClean="0"/>
              <a:t>Big </a:t>
            </a:r>
            <a:r>
              <a:rPr lang="en-US" dirty="0"/>
              <a:t>Blue Button;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ru-RU" dirty="0" smtClean="0"/>
              <a:t> </a:t>
            </a:r>
            <a:r>
              <a:rPr lang="en-US" dirty="0" err="1" smtClean="0"/>
              <a:t>eXo</a:t>
            </a:r>
            <a:r>
              <a:rPr lang="en-US" dirty="0"/>
              <a:t>;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172678"/>
            <a:ext cx="5646646" cy="56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6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выбора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	Количество участников;</a:t>
            </a:r>
          </a:p>
          <a:p>
            <a:pPr marL="0" indent="0">
              <a:buNone/>
            </a:pPr>
            <a:r>
              <a:rPr lang="ru-RU" dirty="0"/>
              <a:t>•	Системные требования;</a:t>
            </a:r>
          </a:p>
          <a:p>
            <a:pPr marL="0" indent="0">
              <a:buNone/>
            </a:pPr>
            <a:r>
              <a:rPr lang="ru-RU" dirty="0"/>
              <a:t>•	Совместимость с LMS;</a:t>
            </a:r>
          </a:p>
          <a:p>
            <a:pPr marL="0" indent="0">
              <a:buNone/>
            </a:pPr>
            <a:r>
              <a:rPr lang="ru-RU" dirty="0"/>
              <a:t>•	Стоимость;</a:t>
            </a:r>
          </a:p>
          <a:p>
            <a:pPr marL="0" indent="0">
              <a:buNone/>
            </a:pPr>
            <a:r>
              <a:rPr lang="ru-RU" dirty="0"/>
              <a:t>•	Отзывы;</a:t>
            </a:r>
          </a:p>
          <a:p>
            <a:pPr marL="0" indent="0">
              <a:buNone/>
            </a:pPr>
            <a:r>
              <a:rPr lang="ru-RU" dirty="0"/>
              <a:t>•	Портфолио;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79" y="2663144"/>
            <a:ext cx="3243503" cy="37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822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23</TotalTime>
  <Words>120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Технология проведения вебинаров</vt:lpstr>
      <vt:lpstr>Что такое «вебинар»?</vt:lpstr>
      <vt:lpstr>Типы вебинаров (по цели)</vt:lpstr>
      <vt:lpstr>Непосредственно перед началом</vt:lpstr>
      <vt:lpstr>Видеоконференция</vt:lpstr>
      <vt:lpstr>Модели используемых платформ</vt:lpstr>
      <vt:lpstr>Проприетарные продукты</vt:lpstr>
      <vt:lpstr>Свободные продукты</vt:lpstr>
      <vt:lpstr>Критерии выбора продукта</vt:lpstr>
      <vt:lpstr>Желательно перед началом вебинара…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проведения вебинаров</dc:title>
  <dc:creator>Дом</dc:creator>
  <cp:lastModifiedBy>Дом</cp:lastModifiedBy>
  <cp:revision>3</cp:revision>
  <dcterms:created xsi:type="dcterms:W3CDTF">2018-12-02T16:42:44Z</dcterms:created>
  <dcterms:modified xsi:type="dcterms:W3CDTF">2018-12-02T17:06:26Z</dcterms:modified>
</cp:coreProperties>
</file>