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41D8-2DA5-407C-94A1-5C541ABAA75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DC74-C2DE-4E3D-B230-00CA94CF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8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41D8-2DA5-407C-94A1-5C541ABAA75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DC74-C2DE-4E3D-B230-00CA94CF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7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41D8-2DA5-407C-94A1-5C541ABAA75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DC74-C2DE-4E3D-B230-00CA94CF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41D8-2DA5-407C-94A1-5C541ABAA75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DC74-C2DE-4E3D-B230-00CA94CF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5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41D8-2DA5-407C-94A1-5C541ABAA75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DC74-C2DE-4E3D-B230-00CA94CF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7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41D8-2DA5-407C-94A1-5C541ABAA75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DC74-C2DE-4E3D-B230-00CA94CF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8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41D8-2DA5-407C-94A1-5C541ABAA75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DC74-C2DE-4E3D-B230-00CA94CF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4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41D8-2DA5-407C-94A1-5C541ABAA75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DC74-C2DE-4E3D-B230-00CA94CF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9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41D8-2DA5-407C-94A1-5C541ABAA75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DC74-C2DE-4E3D-B230-00CA94CF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4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41D8-2DA5-407C-94A1-5C541ABAA75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DC74-C2DE-4E3D-B230-00CA94CF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4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41D8-2DA5-407C-94A1-5C541ABAA75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DC74-C2DE-4E3D-B230-00CA94CF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B41D8-2DA5-407C-94A1-5C541ABAA75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DC74-C2DE-4E3D-B230-00CA94CF8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Making a Simple Game on Android</a:t>
            </a:r>
          </a:p>
        </p:txBody>
      </p:sp>
    </p:spTree>
    <p:extLst>
      <p:ext uri="{BB962C8B-B14F-4D97-AF65-F5344CB8AC3E}">
        <p14:creationId xmlns:p14="http://schemas.microsoft.com/office/powerpoint/2010/main" val="207444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Activity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Determines which methods are run when starting a new View</a:t>
            </a:r>
          </a:p>
          <a:p>
            <a:r>
              <a:rPr lang="en-US" dirty="0" err="1"/>
              <a:t>onCreate</a:t>
            </a:r>
            <a:r>
              <a:rPr lang="en-US" dirty="0"/>
              <a:t>() is run when the view is first created</a:t>
            </a:r>
          </a:p>
          <a:p>
            <a:r>
              <a:rPr lang="en-US" dirty="0" err="1"/>
              <a:t>onResume</a:t>
            </a:r>
            <a:r>
              <a:rPr lang="en-US" dirty="0"/>
              <a:t>() is run after </a:t>
            </a:r>
            <a:r>
              <a:rPr lang="en-US" dirty="0" err="1"/>
              <a:t>onCreate</a:t>
            </a:r>
            <a:r>
              <a:rPr lang="en-US" dirty="0"/>
              <a:t>() or when the app comes back from a paused state</a:t>
            </a:r>
          </a:p>
          <a:p>
            <a:r>
              <a:rPr lang="en-US" dirty="0" err="1"/>
              <a:t>onPause</a:t>
            </a:r>
            <a:r>
              <a:rPr lang="en-US" dirty="0"/>
              <a:t>() is run when a second app is run minimizing your app</a:t>
            </a:r>
          </a:p>
          <a:p>
            <a:r>
              <a:rPr lang="en-US" dirty="0" err="1"/>
              <a:t>onStop</a:t>
            </a:r>
            <a:r>
              <a:rPr lang="en-US" dirty="0"/>
              <a:t>() is run when your app is no longer visible</a:t>
            </a:r>
          </a:p>
          <a:p>
            <a:r>
              <a:rPr lang="en-US" dirty="0" err="1"/>
              <a:t>onDestroy</a:t>
            </a:r>
            <a:r>
              <a:rPr lang="en-US" dirty="0"/>
              <a:t>() is run when the app is finishing or terminated by the system</a:t>
            </a:r>
          </a:p>
          <a:p>
            <a:r>
              <a:rPr lang="en-US" dirty="0" err="1"/>
              <a:t>onRestart</a:t>
            </a:r>
            <a:r>
              <a:rPr lang="en-US" dirty="0"/>
              <a:t>() is run when coming out of a stop state and will call </a:t>
            </a:r>
            <a:r>
              <a:rPr lang="en-US" dirty="0" err="1"/>
              <a:t>onStart</a:t>
            </a:r>
            <a:r>
              <a:rPr lang="en-US" dirty="0"/>
              <a:t>() when it finishes</a:t>
            </a:r>
          </a:p>
        </p:txBody>
      </p:sp>
    </p:spTree>
    <p:extLst>
      <p:ext uri="{BB962C8B-B14F-4D97-AF65-F5344CB8AC3E}">
        <p14:creationId xmlns:p14="http://schemas.microsoft.com/office/powerpoint/2010/main" val="317097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Activity Life Cycle</a:t>
            </a:r>
          </a:p>
        </p:txBody>
      </p:sp>
      <p:pic>
        <p:nvPicPr>
          <p:cNvPr id="1028" name="Picture 4" descr="https://developer.android.com/guide/components/images/activity_lifecycl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564" y="1825625"/>
            <a:ext cx="336687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03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Listeners/Callbacks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Listeners are what make user interactions run code</a:t>
            </a:r>
          </a:p>
          <a:p>
            <a:r>
              <a:rPr lang="en-US" dirty="0"/>
              <a:t>Buttons will have a listener that will listen until the user taps them, and will then perform its function</a:t>
            </a:r>
          </a:p>
          <a:p>
            <a:r>
              <a:rPr lang="en-US" dirty="0"/>
              <a:t>Make dynamic programs </a:t>
            </a:r>
          </a:p>
        </p:txBody>
      </p:sp>
    </p:spTree>
    <p:extLst>
      <p:ext uri="{BB962C8B-B14F-4D97-AF65-F5344CB8AC3E}">
        <p14:creationId xmlns:p14="http://schemas.microsoft.com/office/powerpoint/2010/main" val="362779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many UIs Android’s layout is stored in an xml file</a:t>
            </a:r>
          </a:p>
          <a:p>
            <a:r>
              <a:rPr lang="en-US" dirty="0"/>
              <a:t>Because of the separation of layout and Java code the two must be connected at compile time</a:t>
            </a:r>
          </a:p>
          <a:p>
            <a:r>
              <a:rPr lang="en-US" dirty="0"/>
              <a:t>“R” is a class generated that contains all of your resource files.  This includes all your views, buttons, labels, images, and so on.</a:t>
            </a:r>
          </a:p>
          <a:p>
            <a:r>
              <a:rPr lang="en-US" dirty="0"/>
              <a:t>R allows you to reference these resources in Java code by looking up their ids</a:t>
            </a:r>
          </a:p>
        </p:txBody>
      </p:sp>
    </p:spTree>
    <p:extLst>
      <p:ext uri="{BB962C8B-B14F-4D97-AF65-F5344CB8AC3E}">
        <p14:creationId xmlns:p14="http://schemas.microsoft.com/office/powerpoint/2010/main" val="129447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217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Android Development</vt:lpstr>
      <vt:lpstr>The Activity Life Cycle</vt:lpstr>
      <vt:lpstr>The Activity Life Cycle</vt:lpstr>
      <vt:lpstr>Listeners/Callbacks</vt:lpstr>
      <vt:lpstr>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konzy</dc:creator>
  <cp:lastModifiedBy>konzy</cp:lastModifiedBy>
  <cp:revision>4</cp:revision>
  <dcterms:created xsi:type="dcterms:W3CDTF">2017-03-18T22:31:42Z</dcterms:created>
  <dcterms:modified xsi:type="dcterms:W3CDTF">2017-03-18T23:02:26Z</dcterms:modified>
</cp:coreProperties>
</file>