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98"/>
    <a:srgbClr val="BF5C6C"/>
    <a:srgbClr val="FFECEA"/>
    <a:srgbClr val="FD9598"/>
    <a:srgbClr val="E78989"/>
    <a:srgbClr val="B0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3991"/>
  </p:normalViewPr>
  <p:slideViewPr>
    <p:cSldViewPr snapToGrid="0" snapToObjects="1">
      <p:cViewPr varScale="1">
        <p:scale>
          <a:sx n="107" d="100"/>
          <a:sy n="107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F5556-763B-A741-9444-0F8F8919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BD253-E453-BB44-B173-57CD12FD7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3784F-5165-F042-8B5D-C2F7A5E6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064D5-8989-6241-875F-7305BFB4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61543-397E-9A44-A99E-321DF9D8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96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3CBF-D2AC-9346-A878-6F6D674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BE5C9-F577-D04E-8FB8-D221F250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F6AD-FAB8-044E-B011-06D85CA9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A71A4-AC2B-B548-A884-74BC4F2D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6AA69-519A-0645-8319-2E9039D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40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66545-5459-2849-91C0-A98A33D4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A3340-4C23-8843-8E1E-0F7CCE7F1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594CA-8BCD-B74F-BF4F-AB9412FF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FFEEC-D85D-294C-92EF-464876AB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70AD6-F457-E741-8922-CD8474B7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05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71E86-6F7B-DA45-A865-1E159950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112EF-443A-964E-8C88-BAB8DFC4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997CB-8911-1742-B537-02F27322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692B2-A2B3-0D4D-A2D3-B55F70C9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F5B49-1336-F742-BD3E-09F76420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45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8A4B-7B2E-B846-9038-95D1736E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51478-B968-314E-B11F-FCFD9ED0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6DF98-82C9-0148-97F0-D119EFE1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C96D0-D90F-3F49-9C40-D43AE61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09096-B812-CC44-9032-1CD2982E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0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47A81-9D23-9D4D-8A83-B93FBF9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77EDC-3514-BE4C-BC0E-948C27FA3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7B571-9600-0243-96AE-03DDBFD9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7A9BC-7708-B44A-A733-19CF544E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7A734-D1BF-C941-B65D-4BA3BF6D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6604A-1905-BB4B-8AB2-4FB8E41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8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59DB-0DEF-8340-B398-502B2B2D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52B4-0D53-BB49-A720-D87A95EB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C55F6-1FAD-B34C-AD7A-50DCA9160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4966AD-F729-3A4E-87F5-337809210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1FE006-FC19-D044-995A-5E5D2E55F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CE7F2-8A2A-9A4B-AC5A-BF0DD8CF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C5995-42A6-AB4C-89C6-D5EEB124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FF94A-D147-3F45-B920-FAA698F9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2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F2290-9EE6-0D45-AAF7-53C95275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1D8726-6480-9F4B-B40B-B05E4681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E357F-E5A1-DF41-B348-DA555C8B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B490A-8B43-C541-ABF4-74CA8C11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7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65617-55CA-6042-9118-ABB4DC1E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A0EF1-5361-B345-83DE-5348F0BC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80FAB9-3DE5-604A-BD3E-ECE3D98E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58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CD189-A912-E743-B943-9DD42DC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4D641-E7EF-4843-AE09-AB37194A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B3354-8C86-C745-95A9-D0ECB755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94D31-863F-B343-983A-0F9081FD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D5CE8-351A-8A4A-A763-76BAA915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7089-47DA-CF4D-98BC-5EE946DC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40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C1A0-F3CE-2646-BF47-64938739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FC5BE9-107A-5A47-BD54-FC75B7FE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60C4A-BE8A-0145-8141-17C8F242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C57E4-B0E8-5644-8BCC-BB9ACF51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A8B1C-23A9-CC4B-801F-C8539414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33BAB-43EA-4245-83B4-93B2493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5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31B684-7790-EA4B-A58A-5C2639B8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4D817-9032-784A-B5D2-E2111346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1C3F-69EB-F148-831E-440F1036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929F-27BC-FE43-8C41-619395923F82}" type="datetimeFigureOut">
              <a:rPr kumimoji="1" lang="ko-KR" altLang="en-US" smtClean="0"/>
              <a:t>2019-09-10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0B4B-C50F-504C-9C4F-79A32783E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D4044-364F-734A-90DF-D8245E65B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323A-624D-6747-AD60-2A44529B42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6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2CCA31-6DC2-6141-BD13-86A7AC592551}"/>
              </a:ext>
            </a:extLst>
          </p:cNvPr>
          <p:cNvGrpSpPr/>
          <p:nvPr/>
        </p:nvGrpSpPr>
        <p:grpSpPr>
          <a:xfrm>
            <a:off x="4295277" y="571423"/>
            <a:ext cx="3601446" cy="3475284"/>
            <a:chOff x="3927763" y="785431"/>
            <a:chExt cx="4336473" cy="422702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81F6310-6EEE-9746-87B3-36EC5D632ADC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D683D74-61C8-7A4C-B532-7AFB4FB5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246D8A-7A46-A84B-B712-B83B8111E8ED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7D446C-836E-FB4D-AA0B-3B282631A49F}"/>
              </a:ext>
            </a:extLst>
          </p:cNvPr>
          <p:cNvSpPr txBox="1"/>
          <p:nvPr/>
        </p:nvSpPr>
        <p:spPr>
          <a:xfrm>
            <a:off x="3841238" y="3878592"/>
            <a:ext cx="4862228" cy="76944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kumimoji="1" lang="ko-KR" altLang="en-US" sz="4400" b="1" dirty="0" err="1">
                <a:solidFill>
                  <a:srgbClr val="B06868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스몰웨딩</a:t>
            </a:r>
            <a:r>
              <a:rPr kumimoji="1" lang="ko-KR" altLang="en-US" sz="4400" b="1" dirty="0">
                <a:solidFill>
                  <a:srgbClr val="B06868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rgbClr val="B06868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 SEOUL</a:t>
            </a:r>
            <a:endParaRPr kumimoji="1" lang="ko-KR" altLang="en-US" sz="4400" b="1" dirty="0">
              <a:solidFill>
                <a:srgbClr val="B06868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3EF4B-CE3C-8A43-A265-37F8AD449A7C}"/>
              </a:ext>
            </a:extLst>
          </p:cNvPr>
          <p:cNvSpPr txBox="1"/>
          <p:nvPr/>
        </p:nvSpPr>
        <p:spPr>
          <a:xfrm>
            <a:off x="4905675" y="4951438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사용설명서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9463F-ABFF-4347-9C38-7BE0706722DC}"/>
              </a:ext>
            </a:extLst>
          </p:cNvPr>
          <p:cNvSpPr txBox="1"/>
          <p:nvPr/>
        </p:nvSpPr>
        <p:spPr>
          <a:xfrm>
            <a:off x="4822254" y="5552764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by </a:t>
            </a:r>
            <a:r>
              <a:rPr kumimoji="1" lang="ko-KR" altLang="en-US" sz="3600" b="1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ㅎㅁㅎㅈ</a:t>
            </a:r>
            <a:endParaRPr kumimoji="1" lang="ko-KR" altLang="en-US" sz="3600" b="1" dirty="0">
              <a:solidFill>
                <a:schemeClr val="bg1">
                  <a:lumMod val="6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22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843D2417-2A22-8543-A09A-65612025FB92}"/>
              </a:ext>
            </a:extLst>
          </p:cNvPr>
          <p:cNvSpPr/>
          <p:nvPr/>
        </p:nvSpPr>
        <p:spPr>
          <a:xfrm>
            <a:off x="0" y="856034"/>
            <a:ext cx="2140085" cy="836579"/>
          </a:xfrm>
          <a:prstGeom prst="homePlate">
            <a:avLst/>
          </a:prstGeom>
          <a:solidFill>
            <a:srgbClr val="E7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오각형[P] 2">
            <a:extLst>
              <a:ext uri="{FF2B5EF4-FFF2-40B4-BE49-F238E27FC236}">
                <a16:creationId xmlns:a16="http://schemas.microsoft.com/office/drawing/2014/main" id="{EFC8BC33-F6C2-B94A-BC18-9816D726EEE7}"/>
              </a:ext>
            </a:extLst>
          </p:cNvPr>
          <p:cNvSpPr/>
          <p:nvPr/>
        </p:nvSpPr>
        <p:spPr>
          <a:xfrm>
            <a:off x="-1" y="204766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179703F8-74F1-2640-9BFD-69C9E7FB791A}"/>
              </a:ext>
            </a:extLst>
          </p:cNvPr>
          <p:cNvSpPr/>
          <p:nvPr/>
        </p:nvSpPr>
        <p:spPr>
          <a:xfrm>
            <a:off x="-2" y="443093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오각형[P] 4">
            <a:extLst>
              <a:ext uri="{FF2B5EF4-FFF2-40B4-BE49-F238E27FC236}">
                <a16:creationId xmlns:a16="http://schemas.microsoft.com/office/drawing/2014/main" id="{E3F83351-9DF5-8C43-9D66-0F5C56701B9B}"/>
              </a:ext>
            </a:extLst>
          </p:cNvPr>
          <p:cNvSpPr/>
          <p:nvPr/>
        </p:nvSpPr>
        <p:spPr>
          <a:xfrm>
            <a:off x="0" y="3239304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DA490F20-4B62-D241-838C-2F090BE56D39}"/>
              </a:ext>
            </a:extLst>
          </p:cNvPr>
          <p:cNvSpPr/>
          <p:nvPr/>
        </p:nvSpPr>
        <p:spPr>
          <a:xfrm>
            <a:off x="-36689" y="214006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93B58175-49E5-2146-B1B3-76701C075B92}"/>
              </a:ext>
            </a:extLst>
          </p:cNvPr>
          <p:cNvSpPr/>
          <p:nvPr/>
        </p:nvSpPr>
        <p:spPr>
          <a:xfrm>
            <a:off x="-28483" y="3349130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B835295B-31E1-364C-82C7-44A5CE3420DE}"/>
              </a:ext>
            </a:extLst>
          </p:cNvPr>
          <p:cNvSpPr/>
          <p:nvPr/>
        </p:nvSpPr>
        <p:spPr>
          <a:xfrm>
            <a:off x="-50977" y="4543686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오각형[P] 9">
            <a:extLst>
              <a:ext uri="{FF2B5EF4-FFF2-40B4-BE49-F238E27FC236}">
                <a16:creationId xmlns:a16="http://schemas.microsoft.com/office/drawing/2014/main" id="{98B0A823-9B7A-8E40-B7B4-B31B8D892695}"/>
              </a:ext>
            </a:extLst>
          </p:cNvPr>
          <p:cNvSpPr/>
          <p:nvPr/>
        </p:nvSpPr>
        <p:spPr>
          <a:xfrm>
            <a:off x="-57058" y="964342"/>
            <a:ext cx="2000158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7CD44-D895-1148-AF46-A238A8723FE8}"/>
              </a:ext>
            </a:extLst>
          </p:cNvPr>
          <p:cNvSpPr txBox="1"/>
          <p:nvPr/>
        </p:nvSpPr>
        <p:spPr>
          <a:xfrm>
            <a:off x="185806" y="1043490"/>
            <a:ext cx="151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시작하기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4767E4-237A-A64C-AF6C-9BE7BA36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19" y="542430"/>
            <a:ext cx="3157538" cy="5613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CCD505-0559-B74E-AB52-22A43DB33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24"/>
          <a:stretch/>
        </p:blipFill>
        <p:spPr>
          <a:xfrm>
            <a:off x="2826242" y="542430"/>
            <a:ext cx="3785322" cy="269687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F05188-6247-8B48-BBAB-020EAFBB27C4}"/>
              </a:ext>
            </a:extLst>
          </p:cNvPr>
          <p:cNvGrpSpPr/>
          <p:nvPr/>
        </p:nvGrpSpPr>
        <p:grpSpPr>
          <a:xfrm>
            <a:off x="2602946" y="1352012"/>
            <a:ext cx="4641273" cy="2490247"/>
            <a:chOff x="2602946" y="1352012"/>
            <a:chExt cx="4641273" cy="2490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41739D-708F-3249-871F-EF674948FC7F}"/>
                </a:ext>
              </a:extLst>
            </p:cNvPr>
            <p:cNvSpPr txBox="1"/>
            <p:nvPr/>
          </p:nvSpPr>
          <p:spPr>
            <a:xfrm>
              <a:off x="2602946" y="3472927"/>
              <a:ext cx="464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분홍 배경의 </a:t>
              </a:r>
              <a:r>
                <a:rPr kumimoji="1" lang="ko-KR" altLang="en-US" b="1" dirty="0">
                  <a:solidFill>
                    <a:srgbClr val="E78989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부케</a:t>
              </a:r>
              <a:r>
                <a:rPr kumimoji="1" lang="ko-KR" altLang="en-US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kumimoji="1" lang="ko-KR" altLang="en-US" b="1" dirty="0">
                  <a:solidFill>
                    <a:srgbClr val="E78989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아이콘</a:t>
              </a:r>
              <a:r>
                <a:rPr kumimoji="1"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을 눌러주세요 </a:t>
              </a:r>
              <a:r>
                <a:rPr kumimoji="1"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sym typeface="Wingdings" pitchFamily="2" charset="2"/>
                </a:rPr>
                <a:t></a:t>
              </a:r>
              <a:endPara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532034-35AB-7747-8349-852B5FEA2C3D}"/>
                </a:ext>
              </a:extLst>
            </p:cNvPr>
            <p:cNvSpPr/>
            <p:nvPr/>
          </p:nvSpPr>
          <p:spPr>
            <a:xfrm>
              <a:off x="2772740" y="1352012"/>
              <a:ext cx="1094594" cy="1022289"/>
            </a:xfrm>
            <a:custGeom>
              <a:avLst/>
              <a:gdLst>
                <a:gd name="connsiteX0" fmla="*/ 0 w 1094594"/>
                <a:gd name="connsiteY0" fmla="*/ 511145 h 1022289"/>
                <a:gd name="connsiteX1" fmla="*/ 547297 w 1094594"/>
                <a:gd name="connsiteY1" fmla="*/ 0 h 1022289"/>
                <a:gd name="connsiteX2" fmla="*/ 1094594 w 1094594"/>
                <a:gd name="connsiteY2" fmla="*/ 511145 h 1022289"/>
                <a:gd name="connsiteX3" fmla="*/ 547297 w 1094594"/>
                <a:gd name="connsiteY3" fmla="*/ 1022290 h 1022289"/>
                <a:gd name="connsiteX4" fmla="*/ 0 w 1094594"/>
                <a:gd name="connsiteY4" fmla="*/ 511145 h 102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94" h="1022289" extrusionOk="0">
                  <a:moveTo>
                    <a:pt x="0" y="511145"/>
                  </a:moveTo>
                  <a:cubicBezTo>
                    <a:pt x="44664" y="192917"/>
                    <a:pt x="270184" y="-66598"/>
                    <a:pt x="547297" y="0"/>
                  </a:cubicBezTo>
                  <a:cubicBezTo>
                    <a:pt x="907316" y="22862"/>
                    <a:pt x="1061810" y="235646"/>
                    <a:pt x="1094594" y="511145"/>
                  </a:cubicBezTo>
                  <a:cubicBezTo>
                    <a:pt x="1100795" y="783337"/>
                    <a:pt x="858222" y="983045"/>
                    <a:pt x="547297" y="1022290"/>
                  </a:cubicBezTo>
                  <a:cubicBezTo>
                    <a:pt x="236102" y="1053488"/>
                    <a:pt x="26137" y="743560"/>
                    <a:pt x="0" y="511145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63645143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56A65A5-5533-7742-9671-C287A22700FE}"/>
                </a:ext>
              </a:extLst>
            </p:cNvPr>
            <p:cNvSpPr/>
            <p:nvPr/>
          </p:nvSpPr>
          <p:spPr>
            <a:xfrm rot="8944472">
              <a:off x="2810163" y="1356793"/>
              <a:ext cx="1022288" cy="917980"/>
            </a:xfrm>
            <a:custGeom>
              <a:avLst/>
              <a:gdLst>
                <a:gd name="connsiteX0" fmla="*/ 0 w 1022288"/>
                <a:gd name="connsiteY0" fmla="*/ 458990 h 917980"/>
                <a:gd name="connsiteX1" fmla="*/ 511144 w 1022288"/>
                <a:gd name="connsiteY1" fmla="*/ 0 h 917980"/>
                <a:gd name="connsiteX2" fmla="*/ 1022288 w 1022288"/>
                <a:gd name="connsiteY2" fmla="*/ 458990 h 917980"/>
                <a:gd name="connsiteX3" fmla="*/ 511144 w 1022288"/>
                <a:gd name="connsiteY3" fmla="*/ 917980 h 917980"/>
                <a:gd name="connsiteX4" fmla="*/ 0 w 1022288"/>
                <a:gd name="connsiteY4" fmla="*/ 458990 h 91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288" h="917980" extrusionOk="0">
                  <a:moveTo>
                    <a:pt x="0" y="458990"/>
                  </a:moveTo>
                  <a:cubicBezTo>
                    <a:pt x="59514" y="157620"/>
                    <a:pt x="255536" y="-70671"/>
                    <a:pt x="511144" y="0"/>
                  </a:cubicBezTo>
                  <a:cubicBezTo>
                    <a:pt x="810324" y="6683"/>
                    <a:pt x="1015472" y="206910"/>
                    <a:pt x="1022288" y="458990"/>
                  </a:cubicBezTo>
                  <a:cubicBezTo>
                    <a:pt x="1066402" y="640594"/>
                    <a:pt x="809836" y="843686"/>
                    <a:pt x="511144" y="917980"/>
                  </a:cubicBezTo>
                  <a:cubicBezTo>
                    <a:pt x="224186" y="934261"/>
                    <a:pt x="24015" y="666649"/>
                    <a:pt x="0" y="45899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63645143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0" name="구부러진 연결선[U] 19">
              <a:extLst>
                <a:ext uri="{FF2B5EF4-FFF2-40B4-BE49-F238E27FC236}">
                  <a16:creationId xmlns:a16="http://schemas.microsoft.com/office/drawing/2014/main" id="{0C0B82BA-8DF6-884E-8EEE-06830F2A34BA}"/>
                </a:ext>
              </a:extLst>
            </p:cNvPr>
            <p:cNvCxnSpPr>
              <a:endCxn id="17" idx="6"/>
            </p:cNvCxnSpPr>
            <p:nvPr/>
          </p:nvCxnSpPr>
          <p:spPr>
            <a:xfrm rot="16200000" flipV="1">
              <a:off x="3387073" y="2343418"/>
              <a:ext cx="1609770" cy="649248"/>
            </a:xfrm>
            <a:prstGeom prst="curvedConnector2">
              <a:avLst/>
            </a:prstGeom>
            <a:ln w="38100">
              <a:solidFill>
                <a:srgbClr val="E78989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5A867D-D0B4-4B4A-BD1A-CBB9E6805442}"/>
              </a:ext>
            </a:extLst>
          </p:cNvPr>
          <p:cNvSpPr txBox="1"/>
          <p:nvPr/>
        </p:nvSpPr>
        <p:spPr>
          <a:xfrm>
            <a:off x="4580965" y="4913575"/>
            <a:ext cx="266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데이터를 불러올 동안 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잠시만 기다려주세요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54C9C2-B108-F645-B1FF-410D8D471363}"/>
              </a:ext>
            </a:extLst>
          </p:cNvPr>
          <p:cNvSpPr/>
          <p:nvPr/>
        </p:nvSpPr>
        <p:spPr>
          <a:xfrm>
            <a:off x="2731175" y="3402920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05CC2F-8E6F-014B-94D9-6661ED90467C}"/>
              </a:ext>
            </a:extLst>
          </p:cNvPr>
          <p:cNvSpPr/>
          <p:nvPr/>
        </p:nvSpPr>
        <p:spPr>
          <a:xfrm>
            <a:off x="5983276" y="4872110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0D28DD4-307D-8C41-A972-C7D84508AA76}"/>
              </a:ext>
            </a:extLst>
          </p:cNvPr>
          <p:cNvGrpSpPr/>
          <p:nvPr/>
        </p:nvGrpSpPr>
        <p:grpSpPr>
          <a:xfrm>
            <a:off x="11144774" y="181461"/>
            <a:ext cx="836445" cy="836580"/>
            <a:chOff x="3927763" y="785431"/>
            <a:chExt cx="4336473" cy="422702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A299BF7-1BCA-4349-99DC-195632DC35E1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F9AD2FE-6AAF-7241-834E-1CC169F4D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9668BA9-FB86-FB4A-B741-4A34C7CF316F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[P] 14">
            <a:extLst>
              <a:ext uri="{FF2B5EF4-FFF2-40B4-BE49-F238E27FC236}">
                <a16:creationId xmlns:a16="http://schemas.microsoft.com/office/drawing/2014/main" id="{9A5D4700-DD2A-4E48-88C9-4732404B7FB2}"/>
              </a:ext>
            </a:extLst>
          </p:cNvPr>
          <p:cNvSpPr/>
          <p:nvPr/>
        </p:nvSpPr>
        <p:spPr>
          <a:xfrm>
            <a:off x="8437" y="2104192"/>
            <a:ext cx="2140085" cy="836579"/>
          </a:xfrm>
          <a:prstGeom prst="homePlate">
            <a:avLst/>
          </a:prstGeom>
          <a:solidFill>
            <a:srgbClr val="E7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각형[P] 15">
            <a:extLst>
              <a:ext uri="{FF2B5EF4-FFF2-40B4-BE49-F238E27FC236}">
                <a16:creationId xmlns:a16="http://schemas.microsoft.com/office/drawing/2014/main" id="{58B847D6-0710-9C4F-8925-1A28172270ED}"/>
              </a:ext>
            </a:extLst>
          </p:cNvPr>
          <p:cNvSpPr/>
          <p:nvPr/>
        </p:nvSpPr>
        <p:spPr>
          <a:xfrm>
            <a:off x="-14289" y="97485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오각형[P] 16">
            <a:extLst>
              <a:ext uri="{FF2B5EF4-FFF2-40B4-BE49-F238E27FC236}">
                <a16:creationId xmlns:a16="http://schemas.microsoft.com/office/drawing/2014/main" id="{6C0240B2-18B7-8942-9C57-1D80183D387B}"/>
              </a:ext>
            </a:extLst>
          </p:cNvPr>
          <p:cNvSpPr/>
          <p:nvPr/>
        </p:nvSpPr>
        <p:spPr>
          <a:xfrm>
            <a:off x="-2" y="443093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오각형[P] 17">
            <a:extLst>
              <a:ext uri="{FF2B5EF4-FFF2-40B4-BE49-F238E27FC236}">
                <a16:creationId xmlns:a16="http://schemas.microsoft.com/office/drawing/2014/main" id="{95B73F9C-F031-784E-AFE9-DE7BD42EE8FA}"/>
              </a:ext>
            </a:extLst>
          </p:cNvPr>
          <p:cNvSpPr/>
          <p:nvPr/>
        </p:nvSpPr>
        <p:spPr>
          <a:xfrm>
            <a:off x="0" y="3239304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각형[P] 18">
            <a:extLst>
              <a:ext uri="{FF2B5EF4-FFF2-40B4-BE49-F238E27FC236}">
                <a16:creationId xmlns:a16="http://schemas.microsoft.com/office/drawing/2014/main" id="{17FB1C4A-B967-D948-B931-D28D10F1559B}"/>
              </a:ext>
            </a:extLst>
          </p:cNvPr>
          <p:cNvSpPr/>
          <p:nvPr/>
        </p:nvSpPr>
        <p:spPr>
          <a:xfrm>
            <a:off x="-50977" y="106725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오각형[P] 19">
            <a:extLst>
              <a:ext uri="{FF2B5EF4-FFF2-40B4-BE49-F238E27FC236}">
                <a16:creationId xmlns:a16="http://schemas.microsoft.com/office/drawing/2014/main" id="{D31EA8A7-B6B8-2942-A383-8030DF504330}"/>
              </a:ext>
            </a:extLst>
          </p:cNvPr>
          <p:cNvSpPr/>
          <p:nvPr/>
        </p:nvSpPr>
        <p:spPr>
          <a:xfrm>
            <a:off x="-28483" y="3349130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각형[P] 20">
            <a:extLst>
              <a:ext uri="{FF2B5EF4-FFF2-40B4-BE49-F238E27FC236}">
                <a16:creationId xmlns:a16="http://schemas.microsoft.com/office/drawing/2014/main" id="{4953443E-6B8F-1F4B-B33B-2B527825AA04}"/>
              </a:ext>
            </a:extLst>
          </p:cNvPr>
          <p:cNvSpPr/>
          <p:nvPr/>
        </p:nvSpPr>
        <p:spPr>
          <a:xfrm>
            <a:off x="-50977" y="4543686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오각형[P] 21">
            <a:extLst>
              <a:ext uri="{FF2B5EF4-FFF2-40B4-BE49-F238E27FC236}">
                <a16:creationId xmlns:a16="http://schemas.microsoft.com/office/drawing/2014/main" id="{23E6500E-CC37-D24A-B920-8425A8DD3540}"/>
              </a:ext>
            </a:extLst>
          </p:cNvPr>
          <p:cNvSpPr/>
          <p:nvPr/>
        </p:nvSpPr>
        <p:spPr>
          <a:xfrm>
            <a:off x="-48621" y="2212500"/>
            <a:ext cx="2000158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515E6-D606-F14A-BD3E-5B5BC8AB27B8}"/>
              </a:ext>
            </a:extLst>
          </p:cNvPr>
          <p:cNvSpPr txBox="1"/>
          <p:nvPr/>
        </p:nvSpPr>
        <p:spPr>
          <a:xfrm>
            <a:off x="17744" y="2337815"/>
            <a:ext cx="193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홈 화면 둘러보기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999FA98-DC3F-664E-A6AA-A2ED4F3B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96" y="496104"/>
            <a:ext cx="3086100" cy="5486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361C33-3B65-3F4F-B9A9-3186398B215D}"/>
              </a:ext>
            </a:extLst>
          </p:cNvPr>
          <p:cNvSpPr txBox="1"/>
          <p:nvPr/>
        </p:nvSpPr>
        <p:spPr>
          <a:xfrm>
            <a:off x="2412199" y="889061"/>
            <a:ext cx="2421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서울시 공공기관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제공하는 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모든 </a:t>
            </a:r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결혼식장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들을 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볼 수 있어요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7C9683-478C-1644-86F2-2EC649DE2062}"/>
              </a:ext>
            </a:extLst>
          </p:cNvPr>
          <p:cNvSpPr/>
          <p:nvPr/>
        </p:nvSpPr>
        <p:spPr>
          <a:xfrm>
            <a:off x="3622847" y="816119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DD51B-75D6-9E4E-A7E5-61ED5BEEC2D0}"/>
              </a:ext>
            </a:extLst>
          </p:cNvPr>
          <p:cNvSpPr/>
          <p:nvPr/>
        </p:nvSpPr>
        <p:spPr>
          <a:xfrm>
            <a:off x="3622847" y="4174633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B83CE-A556-2E4B-8740-72734F4F3B62}"/>
              </a:ext>
            </a:extLst>
          </p:cNvPr>
          <p:cNvSpPr txBox="1"/>
          <p:nvPr/>
        </p:nvSpPr>
        <p:spPr>
          <a:xfrm>
            <a:off x="2358473" y="4226793"/>
            <a:ext cx="2528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신랑신부 아이콘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/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클릭하면 상세한 정보를 확인 할 수 있어요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DBE652-C532-3948-BEF3-1B9618381BCB}"/>
              </a:ext>
            </a:extLst>
          </p:cNvPr>
          <p:cNvSpPr txBox="1"/>
          <p:nvPr/>
        </p:nvSpPr>
        <p:spPr>
          <a:xfrm>
            <a:off x="5990148" y="3738867"/>
            <a:ext cx="772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클릭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B17B1EEA-4864-7647-96E1-3A8D7793EF72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6064228" y="4118621"/>
            <a:ext cx="291962" cy="332674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D0EB6A-DB92-1041-BEC1-5FA9AA490DF1}"/>
              </a:ext>
            </a:extLst>
          </p:cNvPr>
          <p:cNvSpPr/>
          <p:nvPr/>
        </p:nvSpPr>
        <p:spPr>
          <a:xfrm>
            <a:off x="8012881" y="1437296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BE58C-93AF-394C-9FCB-E833E5C73108}"/>
              </a:ext>
            </a:extLst>
          </p:cNvPr>
          <p:cNvSpPr txBox="1"/>
          <p:nvPr/>
        </p:nvSpPr>
        <p:spPr>
          <a:xfrm>
            <a:off x="7919596" y="2432939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원하는 조건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 가진 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결혼식장만을 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필터링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할 수 있어요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877C7B-E7C3-1B43-8EAC-D2D4E4AF9C5C}"/>
              </a:ext>
            </a:extLst>
          </p:cNvPr>
          <p:cNvSpPr/>
          <p:nvPr/>
        </p:nvSpPr>
        <p:spPr>
          <a:xfrm>
            <a:off x="8012881" y="2380779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211E1-0B45-254C-8C68-4A228E8E5163}"/>
              </a:ext>
            </a:extLst>
          </p:cNvPr>
          <p:cNvSpPr txBox="1"/>
          <p:nvPr/>
        </p:nvSpPr>
        <p:spPr>
          <a:xfrm>
            <a:off x="7919596" y="1489456"/>
            <a:ext cx="288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특정 이름의 결혼식장을 </a:t>
            </a:r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검색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할 수 있어요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DC56C8D-EE7B-094A-BA22-749916CBFF14}"/>
              </a:ext>
            </a:extLst>
          </p:cNvPr>
          <p:cNvGrpSpPr/>
          <p:nvPr/>
        </p:nvGrpSpPr>
        <p:grpSpPr>
          <a:xfrm>
            <a:off x="6629488" y="1036999"/>
            <a:ext cx="1290109" cy="806400"/>
            <a:chOff x="6629488" y="1036999"/>
            <a:chExt cx="1290109" cy="8064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E28090A-86BF-1C47-9AC2-6EFAAD743FAA}"/>
                </a:ext>
              </a:extLst>
            </p:cNvPr>
            <p:cNvSpPr/>
            <p:nvPr/>
          </p:nvSpPr>
          <p:spPr>
            <a:xfrm rot="20945579">
              <a:off x="6629488" y="1036999"/>
              <a:ext cx="586854" cy="462437"/>
            </a:xfrm>
            <a:custGeom>
              <a:avLst/>
              <a:gdLst>
                <a:gd name="connsiteX0" fmla="*/ 0 w 586854"/>
                <a:gd name="connsiteY0" fmla="*/ 231219 h 462437"/>
                <a:gd name="connsiteX1" fmla="*/ 293427 w 586854"/>
                <a:gd name="connsiteY1" fmla="*/ 0 h 462437"/>
                <a:gd name="connsiteX2" fmla="*/ 586854 w 586854"/>
                <a:gd name="connsiteY2" fmla="*/ 231219 h 462437"/>
                <a:gd name="connsiteX3" fmla="*/ 293427 w 586854"/>
                <a:gd name="connsiteY3" fmla="*/ 462438 h 462437"/>
                <a:gd name="connsiteX4" fmla="*/ 0 w 586854"/>
                <a:gd name="connsiteY4" fmla="*/ 231219 h 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54" h="462437" extrusionOk="0">
                  <a:moveTo>
                    <a:pt x="0" y="231219"/>
                  </a:moveTo>
                  <a:cubicBezTo>
                    <a:pt x="-35542" y="119411"/>
                    <a:pt x="123996" y="31632"/>
                    <a:pt x="293427" y="0"/>
                  </a:cubicBezTo>
                  <a:cubicBezTo>
                    <a:pt x="466160" y="9240"/>
                    <a:pt x="571038" y="122501"/>
                    <a:pt x="586854" y="231219"/>
                  </a:cubicBezTo>
                  <a:cubicBezTo>
                    <a:pt x="564058" y="360320"/>
                    <a:pt x="487156" y="464449"/>
                    <a:pt x="293427" y="462438"/>
                  </a:cubicBezTo>
                  <a:cubicBezTo>
                    <a:pt x="137085" y="460490"/>
                    <a:pt x="-7169" y="354125"/>
                    <a:pt x="0" y="231219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531047910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C86396E-2377-9C4E-AF0F-B1EE29510EFB}"/>
                </a:ext>
              </a:extLst>
            </p:cNvPr>
            <p:cNvSpPr/>
            <p:nvPr/>
          </p:nvSpPr>
          <p:spPr>
            <a:xfrm rot="571721">
              <a:off x="6633710" y="1042959"/>
              <a:ext cx="586854" cy="462437"/>
            </a:xfrm>
            <a:custGeom>
              <a:avLst/>
              <a:gdLst>
                <a:gd name="connsiteX0" fmla="*/ 0 w 586854"/>
                <a:gd name="connsiteY0" fmla="*/ 231219 h 462437"/>
                <a:gd name="connsiteX1" fmla="*/ 293427 w 586854"/>
                <a:gd name="connsiteY1" fmla="*/ 0 h 462437"/>
                <a:gd name="connsiteX2" fmla="*/ 586854 w 586854"/>
                <a:gd name="connsiteY2" fmla="*/ 231219 h 462437"/>
                <a:gd name="connsiteX3" fmla="*/ 293427 w 586854"/>
                <a:gd name="connsiteY3" fmla="*/ 462438 h 462437"/>
                <a:gd name="connsiteX4" fmla="*/ 0 w 586854"/>
                <a:gd name="connsiteY4" fmla="*/ 231219 h 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54" h="462437" extrusionOk="0">
                  <a:moveTo>
                    <a:pt x="0" y="231219"/>
                  </a:moveTo>
                  <a:cubicBezTo>
                    <a:pt x="-35542" y="119411"/>
                    <a:pt x="123996" y="31632"/>
                    <a:pt x="293427" y="0"/>
                  </a:cubicBezTo>
                  <a:cubicBezTo>
                    <a:pt x="466160" y="9240"/>
                    <a:pt x="571038" y="122501"/>
                    <a:pt x="586854" y="231219"/>
                  </a:cubicBezTo>
                  <a:cubicBezTo>
                    <a:pt x="564058" y="360320"/>
                    <a:pt x="487156" y="464449"/>
                    <a:pt x="293427" y="462438"/>
                  </a:cubicBezTo>
                  <a:cubicBezTo>
                    <a:pt x="137085" y="460490"/>
                    <a:pt x="-7169" y="354125"/>
                    <a:pt x="0" y="231219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531047910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63" name="구부러진 연결선[U] 62">
              <a:extLst>
                <a:ext uri="{FF2B5EF4-FFF2-40B4-BE49-F238E27FC236}">
                  <a16:creationId xmlns:a16="http://schemas.microsoft.com/office/drawing/2014/main" id="{54078221-1CB8-9145-B499-C4520BB1BAC2}"/>
                </a:ext>
              </a:extLst>
            </p:cNvPr>
            <p:cNvCxnSpPr>
              <a:cxnSpLocks/>
              <a:stCxn id="51" idx="1"/>
              <a:endCxn id="61" idx="5"/>
            </p:cNvCxnSpPr>
            <p:nvPr/>
          </p:nvCxnSpPr>
          <p:spPr>
            <a:xfrm rot="10800000">
              <a:off x="7104694" y="1469765"/>
              <a:ext cx="814903" cy="373634"/>
            </a:xfrm>
            <a:prstGeom prst="curved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055AB54-0F53-374A-BE5F-8BA9B6ED9997}"/>
              </a:ext>
            </a:extLst>
          </p:cNvPr>
          <p:cNvGrpSpPr/>
          <p:nvPr/>
        </p:nvGrpSpPr>
        <p:grpSpPr>
          <a:xfrm>
            <a:off x="7264318" y="1046123"/>
            <a:ext cx="655279" cy="1894649"/>
            <a:chOff x="6629488" y="1036999"/>
            <a:chExt cx="655279" cy="189464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0AA241D-CB85-1C45-9EB8-F4FE50BDB9DE}"/>
                </a:ext>
              </a:extLst>
            </p:cNvPr>
            <p:cNvSpPr/>
            <p:nvPr/>
          </p:nvSpPr>
          <p:spPr>
            <a:xfrm rot="20945579">
              <a:off x="6629488" y="1036999"/>
              <a:ext cx="586854" cy="462437"/>
            </a:xfrm>
            <a:custGeom>
              <a:avLst/>
              <a:gdLst>
                <a:gd name="connsiteX0" fmla="*/ 0 w 586854"/>
                <a:gd name="connsiteY0" fmla="*/ 231219 h 462437"/>
                <a:gd name="connsiteX1" fmla="*/ 293427 w 586854"/>
                <a:gd name="connsiteY1" fmla="*/ 0 h 462437"/>
                <a:gd name="connsiteX2" fmla="*/ 586854 w 586854"/>
                <a:gd name="connsiteY2" fmla="*/ 231219 h 462437"/>
                <a:gd name="connsiteX3" fmla="*/ 293427 w 586854"/>
                <a:gd name="connsiteY3" fmla="*/ 462438 h 462437"/>
                <a:gd name="connsiteX4" fmla="*/ 0 w 586854"/>
                <a:gd name="connsiteY4" fmla="*/ 231219 h 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54" h="462437" extrusionOk="0">
                  <a:moveTo>
                    <a:pt x="0" y="231219"/>
                  </a:moveTo>
                  <a:cubicBezTo>
                    <a:pt x="-35542" y="119411"/>
                    <a:pt x="123996" y="31632"/>
                    <a:pt x="293427" y="0"/>
                  </a:cubicBezTo>
                  <a:cubicBezTo>
                    <a:pt x="466160" y="9240"/>
                    <a:pt x="571038" y="122501"/>
                    <a:pt x="586854" y="231219"/>
                  </a:cubicBezTo>
                  <a:cubicBezTo>
                    <a:pt x="564058" y="360320"/>
                    <a:pt x="487156" y="464449"/>
                    <a:pt x="293427" y="462438"/>
                  </a:cubicBezTo>
                  <a:cubicBezTo>
                    <a:pt x="137085" y="460490"/>
                    <a:pt x="-7169" y="354125"/>
                    <a:pt x="0" y="231219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531047910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D6C6018-C8F4-CE4C-9257-8321A6AC7268}"/>
                </a:ext>
              </a:extLst>
            </p:cNvPr>
            <p:cNvSpPr/>
            <p:nvPr/>
          </p:nvSpPr>
          <p:spPr>
            <a:xfrm rot="571721">
              <a:off x="6633710" y="1042959"/>
              <a:ext cx="586854" cy="462437"/>
            </a:xfrm>
            <a:custGeom>
              <a:avLst/>
              <a:gdLst>
                <a:gd name="connsiteX0" fmla="*/ 0 w 586854"/>
                <a:gd name="connsiteY0" fmla="*/ 231219 h 462437"/>
                <a:gd name="connsiteX1" fmla="*/ 293427 w 586854"/>
                <a:gd name="connsiteY1" fmla="*/ 0 h 462437"/>
                <a:gd name="connsiteX2" fmla="*/ 586854 w 586854"/>
                <a:gd name="connsiteY2" fmla="*/ 231219 h 462437"/>
                <a:gd name="connsiteX3" fmla="*/ 293427 w 586854"/>
                <a:gd name="connsiteY3" fmla="*/ 462438 h 462437"/>
                <a:gd name="connsiteX4" fmla="*/ 0 w 586854"/>
                <a:gd name="connsiteY4" fmla="*/ 231219 h 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54" h="462437" extrusionOk="0">
                  <a:moveTo>
                    <a:pt x="0" y="231219"/>
                  </a:moveTo>
                  <a:cubicBezTo>
                    <a:pt x="-35542" y="119411"/>
                    <a:pt x="123996" y="31632"/>
                    <a:pt x="293427" y="0"/>
                  </a:cubicBezTo>
                  <a:cubicBezTo>
                    <a:pt x="466160" y="9240"/>
                    <a:pt x="571038" y="122501"/>
                    <a:pt x="586854" y="231219"/>
                  </a:cubicBezTo>
                  <a:cubicBezTo>
                    <a:pt x="564058" y="360320"/>
                    <a:pt x="487156" y="464449"/>
                    <a:pt x="293427" y="462438"/>
                  </a:cubicBezTo>
                  <a:cubicBezTo>
                    <a:pt x="137085" y="460490"/>
                    <a:pt x="-7169" y="354125"/>
                    <a:pt x="0" y="231219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531047910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72" name="구부러진 연결선[U] 71">
              <a:extLst>
                <a:ext uri="{FF2B5EF4-FFF2-40B4-BE49-F238E27FC236}">
                  <a16:creationId xmlns:a16="http://schemas.microsoft.com/office/drawing/2014/main" id="{28FF7EF2-C4C8-1746-B7B5-E02D58A17BEE}"/>
                </a:ext>
              </a:extLst>
            </p:cNvPr>
            <p:cNvCxnSpPr>
              <a:cxnSpLocks/>
              <a:stCxn id="53" idx="1"/>
              <a:endCxn id="71" idx="4"/>
            </p:cNvCxnSpPr>
            <p:nvPr/>
          </p:nvCxnSpPr>
          <p:spPr>
            <a:xfrm rot="10800000">
              <a:off x="6888862" y="1502207"/>
              <a:ext cx="395905" cy="1429441"/>
            </a:xfrm>
            <a:prstGeom prst="curved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21E8BB-D54D-394F-8EEE-1C89E137F731}"/>
              </a:ext>
            </a:extLst>
          </p:cNvPr>
          <p:cNvGrpSpPr/>
          <p:nvPr/>
        </p:nvGrpSpPr>
        <p:grpSpPr>
          <a:xfrm>
            <a:off x="11144774" y="181461"/>
            <a:ext cx="836445" cy="836580"/>
            <a:chOff x="3927763" y="785431"/>
            <a:chExt cx="4336473" cy="422702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D82BE4-7109-9E43-90D9-344A07B2CA64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265249A-7405-894C-8EDC-AD73406D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4A8D245-0F09-0643-958B-74E0DEEA3411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6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6" grpId="0"/>
      <p:bldP spid="46" grpId="1"/>
      <p:bldP spid="53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[P] 14">
            <a:extLst>
              <a:ext uri="{FF2B5EF4-FFF2-40B4-BE49-F238E27FC236}">
                <a16:creationId xmlns:a16="http://schemas.microsoft.com/office/drawing/2014/main" id="{9A5D4700-DD2A-4E48-88C9-4732404B7FB2}"/>
              </a:ext>
            </a:extLst>
          </p:cNvPr>
          <p:cNvSpPr/>
          <p:nvPr/>
        </p:nvSpPr>
        <p:spPr>
          <a:xfrm>
            <a:off x="-14289" y="3237308"/>
            <a:ext cx="2140085" cy="836579"/>
          </a:xfrm>
          <a:prstGeom prst="homePlate">
            <a:avLst/>
          </a:prstGeom>
          <a:solidFill>
            <a:srgbClr val="E7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각형[P] 15">
            <a:extLst>
              <a:ext uri="{FF2B5EF4-FFF2-40B4-BE49-F238E27FC236}">
                <a16:creationId xmlns:a16="http://schemas.microsoft.com/office/drawing/2014/main" id="{58B847D6-0710-9C4F-8925-1A28172270ED}"/>
              </a:ext>
            </a:extLst>
          </p:cNvPr>
          <p:cNvSpPr/>
          <p:nvPr/>
        </p:nvSpPr>
        <p:spPr>
          <a:xfrm>
            <a:off x="-14289" y="97485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오각형[P] 16">
            <a:extLst>
              <a:ext uri="{FF2B5EF4-FFF2-40B4-BE49-F238E27FC236}">
                <a16:creationId xmlns:a16="http://schemas.microsoft.com/office/drawing/2014/main" id="{6C0240B2-18B7-8942-9C57-1D80183D387B}"/>
              </a:ext>
            </a:extLst>
          </p:cNvPr>
          <p:cNvSpPr/>
          <p:nvPr/>
        </p:nvSpPr>
        <p:spPr>
          <a:xfrm>
            <a:off x="-2" y="443093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오각형[P] 18">
            <a:extLst>
              <a:ext uri="{FF2B5EF4-FFF2-40B4-BE49-F238E27FC236}">
                <a16:creationId xmlns:a16="http://schemas.microsoft.com/office/drawing/2014/main" id="{17FB1C4A-B967-D948-B931-D28D10F1559B}"/>
              </a:ext>
            </a:extLst>
          </p:cNvPr>
          <p:cNvSpPr/>
          <p:nvPr/>
        </p:nvSpPr>
        <p:spPr>
          <a:xfrm>
            <a:off x="-50977" y="106725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각형[P] 20">
            <a:extLst>
              <a:ext uri="{FF2B5EF4-FFF2-40B4-BE49-F238E27FC236}">
                <a16:creationId xmlns:a16="http://schemas.microsoft.com/office/drawing/2014/main" id="{4953443E-6B8F-1F4B-B33B-2B527825AA04}"/>
              </a:ext>
            </a:extLst>
          </p:cNvPr>
          <p:cNvSpPr/>
          <p:nvPr/>
        </p:nvSpPr>
        <p:spPr>
          <a:xfrm>
            <a:off x="-50977" y="4543686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오각형[P] 21">
            <a:extLst>
              <a:ext uri="{FF2B5EF4-FFF2-40B4-BE49-F238E27FC236}">
                <a16:creationId xmlns:a16="http://schemas.microsoft.com/office/drawing/2014/main" id="{23E6500E-CC37-D24A-B920-8425A8DD3540}"/>
              </a:ext>
            </a:extLst>
          </p:cNvPr>
          <p:cNvSpPr/>
          <p:nvPr/>
        </p:nvSpPr>
        <p:spPr>
          <a:xfrm>
            <a:off x="-71347" y="3345616"/>
            <a:ext cx="2000158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오각형[P] 9">
            <a:extLst>
              <a:ext uri="{FF2B5EF4-FFF2-40B4-BE49-F238E27FC236}">
                <a16:creationId xmlns:a16="http://schemas.microsoft.com/office/drawing/2014/main" id="{99BEB565-5B60-8A46-9672-0292CB487020}"/>
              </a:ext>
            </a:extLst>
          </p:cNvPr>
          <p:cNvSpPr/>
          <p:nvPr/>
        </p:nvSpPr>
        <p:spPr>
          <a:xfrm>
            <a:off x="-1" y="204766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오각형[P] 10">
            <a:extLst>
              <a:ext uri="{FF2B5EF4-FFF2-40B4-BE49-F238E27FC236}">
                <a16:creationId xmlns:a16="http://schemas.microsoft.com/office/drawing/2014/main" id="{051AABE7-144A-B04B-81E6-6583A517938B}"/>
              </a:ext>
            </a:extLst>
          </p:cNvPr>
          <p:cNvSpPr/>
          <p:nvPr/>
        </p:nvSpPr>
        <p:spPr>
          <a:xfrm>
            <a:off x="-36689" y="214006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6CCA7-928D-9C49-AE97-D8165E626698}"/>
              </a:ext>
            </a:extLst>
          </p:cNvPr>
          <p:cNvSpPr txBox="1"/>
          <p:nvPr/>
        </p:nvSpPr>
        <p:spPr>
          <a:xfrm>
            <a:off x="88856" y="3470931"/>
            <a:ext cx="193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상세 정보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08885-893F-A649-A92F-B642AFDE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90951" y="568117"/>
            <a:ext cx="2828403" cy="5028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3524F-E55B-1145-A281-99852147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7665" y="518138"/>
            <a:ext cx="2828403" cy="50282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8570EE-9B6C-2446-BFFC-90D079962095}"/>
              </a:ext>
            </a:extLst>
          </p:cNvPr>
          <p:cNvSpPr txBox="1"/>
          <p:nvPr/>
        </p:nvSpPr>
        <p:spPr>
          <a:xfrm>
            <a:off x="5422532" y="1464380"/>
            <a:ext cx="2381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주소와 전화번호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예식장 이름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인근 대중 교통편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대관 비용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주차요금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 가능한 요일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사용 가능한 시설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물품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등 그 외의 </a:t>
            </a:r>
            <a:r>
              <a:rPr kumimoji="1" lang="ko-KR" altLang="en-US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상세 정보를 지도와 함께 </a:t>
            </a:r>
            <a:endParaRPr kumimoji="1" lang="en-US" altLang="ko-KR" b="1" dirty="0">
              <a:solidFill>
                <a:srgbClr val="E78989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just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확인할 수 있어요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4277D3-295C-7B4D-9F42-619A13BB6E63}"/>
              </a:ext>
            </a:extLst>
          </p:cNvPr>
          <p:cNvSpPr/>
          <p:nvPr/>
        </p:nvSpPr>
        <p:spPr>
          <a:xfrm>
            <a:off x="5517717" y="1359676"/>
            <a:ext cx="1136159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530F1A-222C-DB4C-B588-96C798628562}"/>
              </a:ext>
            </a:extLst>
          </p:cNvPr>
          <p:cNvGrpSpPr/>
          <p:nvPr/>
        </p:nvGrpSpPr>
        <p:grpSpPr>
          <a:xfrm>
            <a:off x="11144774" y="181461"/>
            <a:ext cx="836445" cy="836580"/>
            <a:chOff x="3927763" y="785431"/>
            <a:chExt cx="4336473" cy="422702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B3A1D39-1971-364F-BDC4-87932546D22B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818526A-2012-024B-AADB-D38AA526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DA9F088-325F-484A-91D1-E960EE441780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16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[P] 14">
            <a:extLst>
              <a:ext uri="{FF2B5EF4-FFF2-40B4-BE49-F238E27FC236}">
                <a16:creationId xmlns:a16="http://schemas.microsoft.com/office/drawing/2014/main" id="{9A5D4700-DD2A-4E48-88C9-4732404B7FB2}"/>
              </a:ext>
            </a:extLst>
          </p:cNvPr>
          <p:cNvSpPr/>
          <p:nvPr/>
        </p:nvSpPr>
        <p:spPr>
          <a:xfrm>
            <a:off x="6081" y="4430939"/>
            <a:ext cx="2140085" cy="836579"/>
          </a:xfrm>
          <a:prstGeom prst="homePlate">
            <a:avLst/>
          </a:prstGeom>
          <a:solidFill>
            <a:srgbClr val="E7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각형[P] 15">
            <a:extLst>
              <a:ext uri="{FF2B5EF4-FFF2-40B4-BE49-F238E27FC236}">
                <a16:creationId xmlns:a16="http://schemas.microsoft.com/office/drawing/2014/main" id="{58B847D6-0710-9C4F-8925-1A28172270ED}"/>
              </a:ext>
            </a:extLst>
          </p:cNvPr>
          <p:cNvSpPr/>
          <p:nvPr/>
        </p:nvSpPr>
        <p:spPr>
          <a:xfrm>
            <a:off x="-14289" y="97485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오각형[P] 18">
            <a:extLst>
              <a:ext uri="{FF2B5EF4-FFF2-40B4-BE49-F238E27FC236}">
                <a16:creationId xmlns:a16="http://schemas.microsoft.com/office/drawing/2014/main" id="{17FB1C4A-B967-D948-B931-D28D10F1559B}"/>
              </a:ext>
            </a:extLst>
          </p:cNvPr>
          <p:cNvSpPr/>
          <p:nvPr/>
        </p:nvSpPr>
        <p:spPr>
          <a:xfrm>
            <a:off x="-50977" y="106725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오각형[P] 21">
            <a:extLst>
              <a:ext uri="{FF2B5EF4-FFF2-40B4-BE49-F238E27FC236}">
                <a16:creationId xmlns:a16="http://schemas.microsoft.com/office/drawing/2014/main" id="{23E6500E-CC37-D24A-B920-8425A8DD3540}"/>
              </a:ext>
            </a:extLst>
          </p:cNvPr>
          <p:cNvSpPr/>
          <p:nvPr/>
        </p:nvSpPr>
        <p:spPr>
          <a:xfrm>
            <a:off x="-50977" y="4539247"/>
            <a:ext cx="2000158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오각형[P] 9">
            <a:extLst>
              <a:ext uri="{FF2B5EF4-FFF2-40B4-BE49-F238E27FC236}">
                <a16:creationId xmlns:a16="http://schemas.microsoft.com/office/drawing/2014/main" id="{99BEB565-5B60-8A46-9672-0292CB487020}"/>
              </a:ext>
            </a:extLst>
          </p:cNvPr>
          <p:cNvSpPr/>
          <p:nvPr/>
        </p:nvSpPr>
        <p:spPr>
          <a:xfrm>
            <a:off x="-1" y="204766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오각형[P] 10">
            <a:extLst>
              <a:ext uri="{FF2B5EF4-FFF2-40B4-BE49-F238E27FC236}">
                <a16:creationId xmlns:a16="http://schemas.microsoft.com/office/drawing/2014/main" id="{051AABE7-144A-B04B-81E6-6583A517938B}"/>
              </a:ext>
            </a:extLst>
          </p:cNvPr>
          <p:cNvSpPr/>
          <p:nvPr/>
        </p:nvSpPr>
        <p:spPr>
          <a:xfrm>
            <a:off x="-36689" y="214006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각형[P] 11">
            <a:extLst>
              <a:ext uri="{FF2B5EF4-FFF2-40B4-BE49-F238E27FC236}">
                <a16:creationId xmlns:a16="http://schemas.microsoft.com/office/drawing/2014/main" id="{C3586021-5644-5840-B8C6-F75B4AB09ADE}"/>
              </a:ext>
            </a:extLst>
          </p:cNvPr>
          <p:cNvSpPr/>
          <p:nvPr/>
        </p:nvSpPr>
        <p:spPr>
          <a:xfrm>
            <a:off x="0" y="3239304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오각형[P] 12">
            <a:extLst>
              <a:ext uri="{FF2B5EF4-FFF2-40B4-BE49-F238E27FC236}">
                <a16:creationId xmlns:a16="http://schemas.microsoft.com/office/drawing/2014/main" id="{79816956-AEB3-C644-B95B-6E3287245F32}"/>
              </a:ext>
            </a:extLst>
          </p:cNvPr>
          <p:cNvSpPr/>
          <p:nvPr/>
        </p:nvSpPr>
        <p:spPr>
          <a:xfrm>
            <a:off x="-28483" y="3349130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1D21D-97B0-C74E-AFBC-2ACCBD9EFF21}"/>
              </a:ext>
            </a:extLst>
          </p:cNvPr>
          <p:cNvSpPr txBox="1"/>
          <p:nvPr/>
        </p:nvSpPr>
        <p:spPr>
          <a:xfrm>
            <a:off x="141353" y="4664562"/>
            <a:ext cx="153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검색 및 필터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7CAD0-9E17-AC44-A580-63CCA9FE3997}"/>
              </a:ext>
            </a:extLst>
          </p:cNvPr>
          <p:cNvSpPr txBox="1"/>
          <p:nvPr/>
        </p:nvSpPr>
        <p:spPr>
          <a:xfrm>
            <a:off x="2146166" y="1105481"/>
            <a:ext cx="185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방금 보았던 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b="1" dirty="0" err="1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시민청</a:t>
            </a:r>
            <a:r>
              <a:rPr kumimoji="1"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다시 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찾아보아요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BD79C3-E823-AA42-9744-9996A9BF0CED}"/>
              </a:ext>
            </a:extLst>
          </p:cNvPr>
          <p:cNvSpPr/>
          <p:nvPr/>
        </p:nvSpPr>
        <p:spPr>
          <a:xfrm>
            <a:off x="2255085" y="1053321"/>
            <a:ext cx="1387803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1E6DEC-99B1-224B-BC23-9B1A7506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16" y="1021603"/>
            <a:ext cx="2042757" cy="363156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434E5B-4447-494C-8E66-771A3439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9" y="1032994"/>
            <a:ext cx="2042757" cy="363156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E689227-A0A8-274B-95E8-2CBD552E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182" y="1021603"/>
            <a:ext cx="2049164" cy="36429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B8709-EBDC-A748-8A2E-2E6E7D85F9BA}"/>
              </a:ext>
            </a:extLst>
          </p:cNvPr>
          <p:cNvSpPr txBox="1"/>
          <p:nvPr/>
        </p:nvSpPr>
        <p:spPr>
          <a:xfrm>
            <a:off x="3891096" y="4726118"/>
            <a:ext cx="504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검색창에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이름을 입력하고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엔터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검색버튼을 누르면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…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72E06-FDF2-6A48-841F-4B7A03A9A186}"/>
              </a:ext>
            </a:extLst>
          </p:cNvPr>
          <p:cNvSpPr txBox="1"/>
          <p:nvPr/>
        </p:nvSpPr>
        <p:spPr>
          <a:xfrm>
            <a:off x="9059366" y="1890311"/>
            <a:ext cx="772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짠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ECC30C-9C5E-1141-86C6-0E5B29B1647E}"/>
              </a:ext>
            </a:extLst>
          </p:cNvPr>
          <p:cNvGrpSpPr/>
          <p:nvPr/>
        </p:nvGrpSpPr>
        <p:grpSpPr>
          <a:xfrm>
            <a:off x="11144774" y="181461"/>
            <a:ext cx="836445" cy="836580"/>
            <a:chOff x="3927763" y="785431"/>
            <a:chExt cx="4336473" cy="422702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3E84A12-5DEC-F54E-940C-95F406085A40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17F4DA8-575C-524D-81F6-42DD6724B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8879538-43EF-3643-BF10-DBC1B9D91A86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1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[P] 14">
            <a:extLst>
              <a:ext uri="{FF2B5EF4-FFF2-40B4-BE49-F238E27FC236}">
                <a16:creationId xmlns:a16="http://schemas.microsoft.com/office/drawing/2014/main" id="{9A5D4700-DD2A-4E48-88C9-4732404B7FB2}"/>
              </a:ext>
            </a:extLst>
          </p:cNvPr>
          <p:cNvSpPr/>
          <p:nvPr/>
        </p:nvSpPr>
        <p:spPr>
          <a:xfrm>
            <a:off x="6081" y="4430939"/>
            <a:ext cx="2140085" cy="836579"/>
          </a:xfrm>
          <a:prstGeom prst="homePlate">
            <a:avLst/>
          </a:prstGeom>
          <a:solidFill>
            <a:srgbClr val="E7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각형[P] 15">
            <a:extLst>
              <a:ext uri="{FF2B5EF4-FFF2-40B4-BE49-F238E27FC236}">
                <a16:creationId xmlns:a16="http://schemas.microsoft.com/office/drawing/2014/main" id="{58B847D6-0710-9C4F-8925-1A28172270ED}"/>
              </a:ext>
            </a:extLst>
          </p:cNvPr>
          <p:cNvSpPr/>
          <p:nvPr/>
        </p:nvSpPr>
        <p:spPr>
          <a:xfrm>
            <a:off x="-14289" y="97485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오각형[P] 18">
            <a:extLst>
              <a:ext uri="{FF2B5EF4-FFF2-40B4-BE49-F238E27FC236}">
                <a16:creationId xmlns:a16="http://schemas.microsoft.com/office/drawing/2014/main" id="{17FB1C4A-B967-D948-B931-D28D10F1559B}"/>
              </a:ext>
            </a:extLst>
          </p:cNvPr>
          <p:cNvSpPr/>
          <p:nvPr/>
        </p:nvSpPr>
        <p:spPr>
          <a:xfrm>
            <a:off x="-50977" y="106725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오각형[P] 21">
            <a:extLst>
              <a:ext uri="{FF2B5EF4-FFF2-40B4-BE49-F238E27FC236}">
                <a16:creationId xmlns:a16="http://schemas.microsoft.com/office/drawing/2014/main" id="{23E6500E-CC37-D24A-B920-8425A8DD3540}"/>
              </a:ext>
            </a:extLst>
          </p:cNvPr>
          <p:cNvSpPr/>
          <p:nvPr/>
        </p:nvSpPr>
        <p:spPr>
          <a:xfrm>
            <a:off x="-50977" y="4539247"/>
            <a:ext cx="2000158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오각형[P] 9">
            <a:extLst>
              <a:ext uri="{FF2B5EF4-FFF2-40B4-BE49-F238E27FC236}">
                <a16:creationId xmlns:a16="http://schemas.microsoft.com/office/drawing/2014/main" id="{99BEB565-5B60-8A46-9672-0292CB487020}"/>
              </a:ext>
            </a:extLst>
          </p:cNvPr>
          <p:cNvSpPr/>
          <p:nvPr/>
        </p:nvSpPr>
        <p:spPr>
          <a:xfrm>
            <a:off x="-1" y="2047669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오각형[P] 10">
            <a:extLst>
              <a:ext uri="{FF2B5EF4-FFF2-40B4-BE49-F238E27FC236}">
                <a16:creationId xmlns:a16="http://schemas.microsoft.com/office/drawing/2014/main" id="{051AABE7-144A-B04B-81E6-6583A517938B}"/>
              </a:ext>
            </a:extLst>
          </p:cNvPr>
          <p:cNvSpPr/>
          <p:nvPr/>
        </p:nvSpPr>
        <p:spPr>
          <a:xfrm>
            <a:off x="-36689" y="2140065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각형[P] 11">
            <a:extLst>
              <a:ext uri="{FF2B5EF4-FFF2-40B4-BE49-F238E27FC236}">
                <a16:creationId xmlns:a16="http://schemas.microsoft.com/office/drawing/2014/main" id="{C3586021-5644-5840-B8C6-F75B4AB09ADE}"/>
              </a:ext>
            </a:extLst>
          </p:cNvPr>
          <p:cNvSpPr/>
          <p:nvPr/>
        </p:nvSpPr>
        <p:spPr>
          <a:xfrm>
            <a:off x="0" y="3239304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오각형[P] 12">
            <a:extLst>
              <a:ext uri="{FF2B5EF4-FFF2-40B4-BE49-F238E27FC236}">
                <a16:creationId xmlns:a16="http://schemas.microsoft.com/office/drawing/2014/main" id="{79816956-AEB3-C644-B95B-6E3287245F32}"/>
              </a:ext>
            </a:extLst>
          </p:cNvPr>
          <p:cNvSpPr/>
          <p:nvPr/>
        </p:nvSpPr>
        <p:spPr>
          <a:xfrm>
            <a:off x="-28483" y="3349130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1D21D-97B0-C74E-AFBC-2ACCBD9EFF21}"/>
              </a:ext>
            </a:extLst>
          </p:cNvPr>
          <p:cNvSpPr txBox="1"/>
          <p:nvPr/>
        </p:nvSpPr>
        <p:spPr>
          <a:xfrm>
            <a:off x="141353" y="4664562"/>
            <a:ext cx="153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검색 및 필터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7CAD0-9E17-AC44-A580-63CCA9FE3997}"/>
              </a:ext>
            </a:extLst>
          </p:cNvPr>
          <p:cNvSpPr txBox="1"/>
          <p:nvPr/>
        </p:nvSpPr>
        <p:spPr>
          <a:xfrm>
            <a:off x="1891008" y="982037"/>
            <a:ext cx="23773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서초구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있고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대관료와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주차료가 </a:t>
            </a:r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모두</a:t>
            </a:r>
            <a:endParaRPr kumimoji="1" lang="en-US" altLang="ko-KR" sz="2000" b="1" dirty="0">
              <a:solidFill>
                <a:srgbClr val="E78989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0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무료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예식장을 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찾고 싶어요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BD79C3-E823-AA42-9744-9996A9BF0CED}"/>
              </a:ext>
            </a:extLst>
          </p:cNvPr>
          <p:cNvSpPr/>
          <p:nvPr/>
        </p:nvSpPr>
        <p:spPr>
          <a:xfrm>
            <a:off x="2058100" y="929877"/>
            <a:ext cx="1387803" cy="52160"/>
          </a:xfrm>
          <a:prstGeom prst="rect">
            <a:avLst/>
          </a:prstGeom>
          <a:solidFill>
            <a:srgbClr val="BF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D81D9A-9C33-E448-81B6-0435CB79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18" y="904983"/>
            <a:ext cx="2608912" cy="4638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E0E3C5-ED96-A142-935F-804E3B37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35" y="904983"/>
            <a:ext cx="2608912" cy="46380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786F00-836A-3F41-A1B4-BC97E545BB7F}"/>
              </a:ext>
            </a:extLst>
          </p:cNvPr>
          <p:cNvSpPr txBox="1"/>
          <p:nvPr/>
        </p:nvSpPr>
        <p:spPr>
          <a:xfrm>
            <a:off x="5001121" y="3921994"/>
            <a:ext cx="234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지역을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서초구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설정하고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729E89-6B2E-084D-8463-E7630430FD90}"/>
              </a:ext>
            </a:extLst>
          </p:cNvPr>
          <p:cNvSpPr txBox="1"/>
          <p:nvPr/>
        </p:nvSpPr>
        <p:spPr>
          <a:xfrm>
            <a:off x="5026130" y="4744298"/>
            <a:ext cx="182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대관료와 주차료를 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모두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무료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설정하고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5342CAD-8EAF-6349-BDAD-5D17745E289E}"/>
              </a:ext>
            </a:extLst>
          </p:cNvPr>
          <p:cNvGrpSpPr/>
          <p:nvPr/>
        </p:nvGrpSpPr>
        <p:grpSpPr>
          <a:xfrm>
            <a:off x="5813723" y="3385227"/>
            <a:ext cx="1040932" cy="1003554"/>
            <a:chOff x="6629488" y="1036999"/>
            <a:chExt cx="1040932" cy="105996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801C0D0-3F0A-4746-9DCD-69A195B4C698}"/>
                </a:ext>
              </a:extLst>
            </p:cNvPr>
            <p:cNvSpPr/>
            <p:nvPr/>
          </p:nvSpPr>
          <p:spPr>
            <a:xfrm rot="20945579">
              <a:off x="6629488" y="1036999"/>
              <a:ext cx="586854" cy="462437"/>
            </a:xfrm>
            <a:custGeom>
              <a:avLst/>
              <a:gdLst>
                <a:gd name="connsiteX0" fmla="*/ 0 w 586854"/>
                <a:gd name="connsiteY0" fmla="*/ 218914 h 437828"/>
                <a:gd name="connsiteX1" fmla="*/ 293427 w 586854"/>
                <a:gd name="connsiteY1" fmla="*/ 0 h 437828"/>
                <a:gd name="connsiteX2" fmla="*/ 586854 w 586854"/>
                <a:gd name="connsiteY2" fmla="*/ 218914 h 437828"/>
                <a:gd name="connsiteX3" fmla="*/ 293427 w 586854"/>
                <a:gd name="connsiteY3" fmla="*/ 437828 h 437828"/>
                <a:gd name="connsiteX4" fmla="*/ 0 w 586854"/>
                <a:gd name="connsiteY4" fmla="*/ 218914 h 43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54" h="437828" extrusionOk="0">
                  <a:moveTo>
                    <a:pt x="0" y="218914"/>
                  </a:moveTo>
                  <a:cubicBezTo>
                    <a:pt x="-35542" y="113902"/>
                    <a:pt x="123996" y="31632"/>
                    <a:pt x="293427" y="0"/>
                  </a:cubicBezTo>
                  <a:cubicBezTo>
                    <a:pt x="474735" y="16661"/>
                    <a:pt x="584693" y="100604"/>
                    <a:pt x="586854" y="218914"/>
                  </a:cubicBezTo>
                  <a:cubicBezTo>
                    <a:pt x="564058" y="341219"/>
                    <a:pt x="487156" y="439839"/>
                    <a:pt x="293427" y="437828"/>
                  </a:cubicBezTo>
                  <a:cubicBezTo>
                    <a:pt x="158866" y="428454"/>
                    <a:pt x="-23059" y="324401"/>
                    <a:pt x="0" y="218914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531047910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470FE66-8806-9C4B-B34C-412132FB22EE}"/>
                </a:ext>
              </a:extLst>
            </p:cNvPr>
            <p:cNvSpPr/>
            <p:nvPr/>
          </p:nvSpPr>
          <p:spPr>
            <a:xfrm rot="571721">
              <a:off x="6633710" y="1042959"/>
              <a:ext cx="586854" cy="462437"/>
            </a:xfrm>
            <a:custGeom>
              <a:avLst/>
              <a:gdLst>
                <a:gd name="connsiteX0" fmla="*/ 0 w 586854"/>
                <a:gd name="connsiteY0" fmla="*/ 218914 h 437828"/>
                <a:gd name="connsiteX1" fmla="*/ 293427 w 586854"/>
                <a:gd name="connsiteY1" fmla="*/ 0 h 437828"/>
                <a:gd name="connsiteX2" fmla="*/ 586854 w 586854"/>
                <a:gd name="connsiteY2" fmla="*/ 218914 h 437828"/>
                <a:gd name="connsiteX3" fmla="*/ 293427 w 586854"/>
                <a:gd name="connsiteY3" fmla="*/ 437828 h 437828"/>
                <a:gd name="connsiteX4" fmla="*/ 0 w 586854"/>
                <a:gd name="connsiteY4" fmla="*/ 218914 h 43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54" h="437828" extrusionOk="0">
                  <a:moveTo>
                    <a:pt x="0" y="218914"/>
                  </a:moveTo>
                  <a:cubicBezTo>
                    <a:pt x="-35542" y="113902"/>
                    <a:pt x="123996" y="31632"/>
                    <a:pt x="293427" y="0"/>
                  </a:cubicBezTo>
                  <a:cubicBezTo>
                    <a:pt x="474735" y="16661"/>
                    <a:pt x="584693" y="100604"/>
                    <a:pt x="586854" y="218914"/>
                  </a:cubicBezTo>
                  <a:cubicBezTo>
                    <a:pt x="564058" y="341219"/>
                    <a:pt x="487156" y="439839"/>
                    <a:pt x="293427" y="437828"/>
                  </a:cubicBezTo>
                  <a:cubicBezTo>
                    <a:pt x="158866" y="428454"/>
                    <a:pt x="-23059" y="324401"/>
                    <a:pt x="0" y="218914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531047910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35" name="구부러진 연결선[U] 34">
              <a:extLst>
                <a:ext uri="{FF2B5EF4-FFF2-40B4-BE49-F238E27FC236}">
                  <a16:creationId xmlns:a16="http://schemas.microsoft.com/office/drawing/2014/main" id="{78D7B6B5-7CCE-634E-9C4F-1BABE7F340A3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rot="10800000">
              <a:off x="6890899" y="1502208"/>
              <a:ext cx="779521" cy="594752"/>
            </a:xfrm>
            <a:prstGeom prst="curved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2D0135-6BB9-5A44-AE2E-2D7267F02C72}"/>
              </a:ext>
            </a:extLst>
          </p:cNvPr>
          <p:cNvSpPr txBox="1"/>
          <p:nvPr/>
        </p:nvSpPr>
        <p:spPr>
          <a:xfrm>
            <a:off x="6796608" y="4206676"/>
            <a:ext cx="114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적용하기를 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클릭하면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46118A-DB9C-134D-84DB-3A9E78245C67}"/>
              </a:ext>
            </a:extLst>
          </p:cNvPr>
          <p:cNvSpPr txBox="1"/>
          <p:nvPr/>
        </p:nvSpPr>
        <p:spPr>
          <a:xfrm>
            <a:off x="8535329" y="4107230"/>
            <a:ext cx="1828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조건을 만족하는 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 세 곳의 예식장을 확인할 수 있어요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DFCE01-4CB8-E54C-A019-2BD0E6D1E5BE}"/>
              </a:ext>
            </a:extLst>
          </p:cNvPr>
          <p:cNvSpPr txBox="1"/>
          <p:nvPr/>
        </p:nvSpPr>
        <p:spPr>
          <a:xfrm>
            <a:off x="2153139" y="3740957"/>
            <a:ext cx="182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4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필터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버튼을 누르면 뜨는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화면이에요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F166480-999B-114A-907A-CEB1FEC3CD9F}"/>
              </a:ext>
            </a:extLst>
          </p:cNvPr>
          <p:cNvCxnSpPr/>
          <p:nvPr/>
        </p:nvCxnSpPr>
        <p:spPr>
          <a:xfrm>
            <a:off x="3108758" y="3740957"/>
            <a:ext cx="697123" cy="0"/>
          </a:xfrm>
          <a:prstGeom prst="straightConnector1">
            <a:avLst/>
          </a:prstGeom>
          <a:ln w="28575">
            <a:solidFill>
              <a:srgbClr val="E789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69292B-8952-AA4D-B11D-BAD5B6A5278F}"/>
              </a:ext>
            </a:extLst>
          </p:cNvPr>
          <p:cNvGrpSpPr/>
          <p:nvPr/>
        </p:nvGrpSpPr>
        <p:grpSpPr>
          <a:xfrm>
            <a:off x="11144774" y="181461"/>
            <a:ext cx="836445" cy="836580"/>
            <a:chOff x="3927763" y="785431"/>
            <a:chExt cx="4336473" cy="42270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A4628D5-28AE-F34F-9ABB-5C8606BD960A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8C25F9F-26CA-2F4C-8B78-2C3126CAE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6EA5E1-B617-B141-BD6D-FB65EFDA5727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6" grpId="0"/>
      <p:bldP spid="3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397C6A-BEBE-6742-BB6A-37D344E9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37" y="895865"/>
            <a:ext cx="2849777" cy="5066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23733-AAE3-1A40-88C6-87BCA4A2EBD8}"/>
              </a:ext>
            </a:extLst>
          </p:cNvPr>
          <p:cNvSpPr txBox="1"/>
          <p:nvPr/>
        </p:nvSpPr>
        <p:spPr>
          <a:xfrm>
            <a:off x="3169333" y="4496356"/>
            <a:ext cx="64171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저희 앱을 </a:t>
            </a:r>
            <a:r>
              <a:rPr kumimoji="1" lang="ko-KR" altLang="en-US" sz="34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이용해 주셔서 </a:t>
            </a:r>
            <a:r>
              <a:rPr kumimoji="1" lang="ko-KR" altLang="en-US" sz="3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감사해요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F9200-EC5D-4E4D-B737-850B9C7477CA}"/>
              </a:ext>
            </a:extLst>
          </p:cNvPr>
          <p:cNvSpPr txBox="1"/>
          <p:nvPr/>
        </p:nvSpPr>
        <p:spPr>
          <a:xfrm>
            <a:off x="6142646" y="5111909"/>
            <a:ext cx="5533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400" b="1" dirty="0">
                <a:solidFill>
                  <a:srgbClr val="FD9598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</a:t>
            </a:r>
            <a:endParaRPr kumimoji="1" lang="ko-KR" altLang="en-US" sz="3400" b="1" dirty="0">
              <a:solidFill>
                <a:srgbClr val="FD9598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A590C2-D2E3-0949-A333-70ED793BDE13}"/>
              </a:ext>
            </a:extLst>
          </p:cNvPr>
          <p:cNvGrpSpPr/>
          <p:nvPr/>
        </p:nvGrpSpPr>
        <p:grpSpPr>
          <a:xfrm>
            <a:off x="11144774" y="181461"/>
            <a:ext cx="836445" cy="836580"/>
            <a:chOff x="3927763" y="785431"/>
            <a:chExt cx="4336473" cy="422702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AB373E9-620E-6343-A48C-15B39DCDB608}"/>
                </a:ext>
              </a:extLst>
            </p:cNvPr>
            <p:cNvSpPr/>
            <p:nvPr/>
          </p:nvSpPr>
          <p:spPr>
            <a:xfrm>
              <a:off x="3927763" y="785431"/>
              <a:ext cx="4336473" cy="4227022"/>
            </a:xfrm>
            <a:prstGeom prst="ellipse">
              <a:avLst/>
            </a:prstGeom>
            <a:solidFill>
              <a:srgbClr val="FFE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2A933F-1F5D-624D-ADFB-E3E54D549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9416" y="1309671"/>
              <a:ext cx="2373168" cy="3178542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15FD1BC-0D67-A545-A5B6-3B2AF13ED144}"/>
                </a:ext>
              </a:extLst>
            </p:cNvPr>
            <p:cNvSpPr/>
            <p:nvPr/>
          </p:nvSpPr>
          <p:spPr>
            <a:xfrm>
              <a:off x="4129548" y="1017638"/>
              <a:ext cx="3904109" cy="379033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xmlns="" sd="981765707">
                    <a:custGeom>
                      <a:avLst/>
                      <a:gdLst>
                        <a:gd name="connsiteX0" fmla="*/ 0 w 3814059"/>
                        <a:gd name="connsiteY0" fmla="*/ 1846151 h 3692302"/>
                        <a:gd name="connsiteX1" fmla="*/ 1907030 w 3814059"/>
                        <a:gd name="connsiteY1" fmla="*/ 0 h 3692302"/>
                        <a:gd name="connsiteX2" fmla="*/ 3814060 w 3814059"/>
                        <a:gd name="connsiteY2" fmla="*/ 1846151 h 3692302"/>
                        <a:gd name="connsiteX3" fmla="*/ 1907030 w 3814059"/>
                        <a:gd name="connsiteY3" fmla="*/ 3692302 h 3692302"/>
                        <a:gd name="connsiteX4" fmla="*/ 0 w 3814059"/>
                        <a:gd name="connsiteY4" fmla="*/ 1846151 h 369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4059" h="3692302" extrusionOk="0">
                          <a:moveTo>
                            <a:pt x="0" y="1846151"/>
                          </a:moveTo>
                          <a:cubicBezTo>
                            <a:pt x="-10143" y="844345"/>
                            <a:pt x="765597" y="-36425"/>
                            <a:pt x="1907030" y="0"/>
                          </a:cubicBezTo>
                          <a:cubicBezTo>
                            <a:pt x="3053044" y="-13698"/>
                            <a:pt x="3762311" y="920802"/>
                            <a:pt x="3814060" y="1846151"/>
                          </a:cubicBezTo>
                          <a:cubicBezTo>
                            <a:pt x="3710308" y="2900429"/>
                            <a:pt x="2907338" y="3754875"/>
                            <a:pt x="1907030" y="3692302"/>
                          </a:cubicBezTo>
                          <a:cubicBezTo>
                            <a:pt x="1016393" y="3587084"/>
                            <a:pt x="-194058" y="2910266"/>
                            <a:pt x="0" y="18461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77D059-2744-534B-9DF3-31C834D5DC8F}"/>
              </a:ext>
            </a:extLst>
          </p:cNvPr>
          <p:cNvSpPr txBox="1"/>
          <p:nvPr/>
        </p:nvSpPr>
        <p:spPr>
          <a:xfrm>
            <a:off x="8572900" y="1911281"/>
            <a:ext cx="2499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BY</a:t>
            </a:r>
          </a:p>
          <a:p>
            <a:pPr algn="ctr"/>
            <a:r>
              <a:rPr kumimoji="1" lang="ko-KR" altLang="en-US" sz="4800" b="1" dirty="0" err="1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ㅎㅁㅎㅈ</a:t>
            </a:r>
            <a:endParaRPr kumimoji="1" lang="ko-KR" altLang="en-US" sz="4800" b="1" dirty="0">
              <a:solidFill>
                <a:srgbClr val="E78989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75054-E404-184A-8E06-B077E4C79758}"/>
              </a:ext>
            </a:extLst>
          </p:cNvPr>
          <p:cNvSpPr txBox="1"/>
          <p:nvPr/>
        </p:nvSpPr>
        <p:spPr>
          <a:xfrm>
            <a:off x="1582483" y="1541949"/>
            <a:ext cx="2499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err="1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스몰웨딩</a:t>
            </a:r>
            <a:endParaRPr kumimoji="1" lang="en-US" altLang="ko-KR" sz="4800" b="1" dirty="0">
              <a:solidFill>
                <a:srgbClr val="E78989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</a:t>
            </a:r>
          </a:p>
          <a:p>
            <a:pPr algn="ctr"/>
            <a:r>
              <a:rPr kumimoji="1" lang="en-US" altLang="ko-KR" sz="4800" b="1" dirty="0">
                <a:solidFill>
                  <a:srgbClr val="E78989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SEOUL</a:t>
            </a:r>
            <a:endParaRPr kumimoji="1" lang="ko-KR" altLang="en-US" sz="4800" b="1" dirty="0">
              <a:solidFill>
                <a:srgbClr val="E78989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오각형[P] 22">
            <a:extLst>
              <a:ext uri="{FF2B5EF4-FFF2-40B4-BE49-F238E27FC236}">
                <a16:creationId xmlns:a16="http://schemas.microsoft.com/office/drawing/2014/main" id="{BFD986CB-60BD-BF40-866F-B1F8DB317054}"/>
              </a:ext>
            </a:extLst>
          </p:cNvPr>
          <p:cNvSpPr/>
          <p:nvPr/>
        </p:nvSpPr>
        <p:spPr>
          <a:xfrm>
            <a:off x="1264" y="392804"/>
            <a:ext cx="1692613" cy="836579"/>
          </a:xfrm>
          <a:prstGeom prst="homePlate">
            <a:avLst/>
          </a:prstGeom>
          <a:solidFill>
            <a:srgbClr val="E78989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오각형[P] 24">
            <a:extLst>
              <a:ext uri="{FF2B5EF4-FFF2-40B4-BE49-F238E27FC236}">
                <a16:creationId xmlns:a16="http://schemas.microsoft.com/office/drawing/2014/main" id="{2C005BF8-8B87-5248-B9CA-527226E32EAD}"/>
              </a:ext>
            </a:extLst>
          </p:cNvPr>
          <p:cNvSpPr/>
          <p:nvPr/>
        </p:nvSpPr>
        <p:spPr>
          <a:xfrm>
            <a:off x="-31532" y="497371"/>
            <a:ext cx="1536970" cy="627444"/>
          </a:xfrm>
          <a:prstGeom prst="homePlate">
            <a:avLst/>
          </a:pr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17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현정</dc:creator>
  <cp:lastModifiedBy>Hye Min</cp:lastModifiedBy>
  <cp:revision>26</cp:revision>
  <dcterms:created xsi:type="dcterms:W3CDTF">2019-09-10T10:32:23Z</dcterms:created>
  <dcterms:modified xsi:type="dcterms:W3CDTF">2019-09-10T12:47:16Z</dcterms:modified>
</cp:coreProperties>
</file>