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hwIwOpQIGiS0gJkwNtKIpz15Nl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9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hyperlink" Target="https://drive.google.com/file/d/1Y4RpUYlp_b_RwfSBZGkKZ2jWyXNnGY2B/view?usp=sharing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7A2603F-7596-B422-98C6-1D9344728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126" y="5517489"/>
            <a:ext cx="2777244" cy="8529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6B9978-6B63-D61A-6BC2-A8F39BD69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347" y="4572809"/>
            <a:ext cx="2836095" cy="17630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4D1452-306B-6850-B7DA-A2952A77A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7180" y="684990"/>
            <a:ext cx="2539417" cy="39239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DA980A-9875-D82A-5CC3-7C79061F9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5674" y="684990"/>
            <a:ext cx="2389207" cy="3691825"/>
          </a:xfrm>
          <a:prstGeom prst="rect">
            <a:avLst/>
          </a:prstGeom>
        </p:spPr>
      </p:pic>
      <p:sp>
        <p:nvSpPr>
          <p:cNvPr id="110" name="Google Shape;110;p2"/>
          <p:cNvSpPr txBox="1"/>
          <p:nvPr/>
        </p:nvSpPr>
        <p:spPr>
          <a:xfrm>
            <a:off x="37454" y="116528"/>
            <a:ext cx="22204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Recorder</a:t>
            </a:r>
            <a:r>
              <a:rPr lang="en-US" sz="2400" b="1" dirty="0">
                <a:solidFill>
                  <a:schemeClr val="dk1"/>
                </a:solidFill>
              </a:rPr>
              <a:t> 3.21</a:t>
            </a:r>
            <a:endParaRPr sz="2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7454" y="1176184"/>
            <a:ext cx="2133898" cy="1914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7603" y="3429000"/>
            <a:ext cx="2247823" cy="23222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"/>
          <p:cNvCxnSpPr/>
          <p:nvPr/>
        </p:nvCxnSpPr>
        <p:spPr>
          <a:xfrm>
            <a:off x="930633" y="732778"/>
            <a:ext cx="0" cy="348087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0" name="Google Shape;120;p2"/>
          <p:cNvSpPr/>
          <p:nvPr/>
        </p:nvSpPr>
        <p:spPr>
          <a:xfrm>
            <a:off x="220601" y="1283063"/>
            <a:ext cx="1155353" cy="337011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251081" y="5437606"/>
            <a:ext cx="1403548" cy="38544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2" name="Google Shape;122;p2"/>
          <p:cNvCxnSpPr/>
          <p:nvPr/>
        </p:nvCxnSpPr>
        <p:spPr>
          <a:xfrm>
            <a:off x="930633" y="1724297"/>
            <a:ext cx="0" cy="3661954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3" name="Google Shape;123;p2"/>
          <p:cNvCxnSpPr/>
          <p:nvPr/>
        </p:nvCxnSpPr>
        <p:spPr>
          <a:xfrm rot="10800000" flipH="1">
            <a:off x="1723664" y="1214846"/>
            <a:ext cx="1055694" cy="422276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4" name="Google Shape;124;p2"/>
          <p:cNvSpPr/>
          <p:nvPr/>
        </p:nvSpPr>
        <p:spPr>
          <a:xfrm>
            <a:off x="5741560" y="921068"/>
            <a:ext cx="293915" cy="17404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10519292" y="906821"/>
            <a:ext cx="293915" cy="17404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5427889" y="1113065"/>
            <a:ext cx="1915886" cy="13598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5857248" y="1284607"/>
            <a:ext cx="1755729" cy="13598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9785174" y="1688567"/>
            <a:ext cx="437963" cy="44788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5416711" y="1483405"/>
            <a:ext cx="2141230" cy="256587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9785174" y="2133580"/>
            <a:ext cx="437963" cy="44788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2848393" y="4548707"/>
            <a:ext cx="2976690" cy="32201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2958683" y="5823054"/>
            <a:ext cx="2866400" cy="33802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3" name="Google Shape;133;p2"/>
          <p:cNvCxnSpPr>
            <a:endCxn id="132" idx="0"/>
          </p:cNvCxnSpPr>
          <p:nvPr/>
        </p:nvCxnSpPr>
        <p:spPr>
          <a:xfrm>
            <a:off x="4391883" y="4893954"/>
            <a:ext cx="0" cy="929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2"/>
          <p:cNvCxnSpPr>
            <a:cxnSpLocks/>
          </p:cNvCxnSpPr>
          <p:nvPr/>
        </p:nvCxnSpPr>
        <p:spPr>
          <a:xfrm>
            <a:off x="5935373" y="5992066"/>
            <a:ext cx="1588473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5" name="Google Shape;135;p2"/>
          <p:cNvSpPr/>
          <p:nvPr/>
        </p:nvSpPr>
        <p:spPr>
          <a:xfrm>
            <a:off x="7664881" y="5850092"/>
            <a:ext cx="2794385" cy="25352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7652972" y="558383"/>
            <a:ext cx="1999183" cy="600164"/>
          </a:xfrm>
          <a:prstGeom prst="rect">
            <a:avLst/>
          </a:prstGeom>
          <a:solidFill>
            <a:srgbClr val="FFFFFF">
              <a:alpha val="75686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 Probe 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Connected audio devices</a:t>
            </a:r>
            <a:endParaRPr sz="11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7597118" y="1246957"/>
            <a:ext cx="1999183" cy="261610"/>
          </a:xfrm>
          <a:prstGeom prst="rect">
            <a:avLst/>
          </a:prstGeom>
          <a:solidFill>
            <a:srgbClr val="FFFFFF">
              <a:alpha val="75686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&lt;&lt; Select </a:t>
            </a:r>
            <a:r>
              <a:rPr lang="en-US" sz="1100" b="1" dirty="0">
                <a:solidFill>
                  <a:schemeClr val="dk1"/>
                </a:solidFill>
              </a:rPr>
              <a:t>Input</a:t>
            </a:r>
            <a:r>
              <a:rPr lang="ko-KR" altLang="en-US" sz="1100" b="1" dirty="0">
                <a:solidFill>
                  <a:schemeClr val="dk1"/>
                </a:solidFill>
              </a:rPr>
              <a:t> </a:t>
            </a:r>
            <a:r>
              <a:rPr lang="en-US" altLang="ko-KR" sz="1100" b="1" dirty="0">
                <a:solidFill>
                  <a:schemeClr val="dk1"/>
                </a:solidFill>
              </a:rPr>
              <a:t>device</a:t>
            </a:r>
            <a:endParaRPr sz="11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5427889" y="1949288"/>
            <a:ext cx="1999183" cy="261610"/>
          </a:xfrm>
          <a:prstGeom prst="rect">
            <a:avLst/>
          </a:prstGeom>
          <a:solidFill>
            <a:srgbClr val="FFFFFF">
              <a:alpha val="75686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 of connected devices</a:t>
            </a:r>
            <a:endParaRPr sz="11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10278173" y="1670448"/>
            <a:ext cx="1619914" cy="261610"/>
          </a:xfrm>
          <a:prstGeom prst="rect">
            <a:avLst/>
          </a:prstGeom>
          <a:solidFill>
            <a:srgbClr val="FFFFFF">
              <a:alpha val="75686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channel : 7</a:t>
            </a:r>
            <a:endParaRPr sz="11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10183562" y="2286196"/>
            <a:ext cx="1574422" cy="261610"/>
          </a:xfrm>
          <a:prstGeom prst="rect">
            <a:avLst/>
          </a:prstGeom>
          <a:solidFill>
            <a:srgbClr val="FFFFFF">
              <a:alpha val="75686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Samplerate : 16kHz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4471095" y="5304845"/>
            <a:ext cx="1999183" cy="261610"/>
          </a:xfrm>
          <a:prstGeom prst="rect">
            <a:avLst/>
          </a:prstGeom>
          <a:solidFill>
            <a:srgbClr val="FFFFFF">
              <a:alpha val="75686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and Record</a:t>
            </a:r>
            <a:endParaRPr sz="11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66E8B3-B29E-7A9F-2A7E-40062DE2B2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3647" y="615559"/>
            <a:ext cx="2092215" cy="32329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0203E2-6EEC-4B17-E7D5-7EF910D21869}"/>
              </a:ext>
            </a:extLst>
          </p:cNvPr>
          <p:cNvSpPr txBox="1"/>
          <p:nvPr/>
        </p:nvSpPr>
        <p:spPr>
          <a:xfrm>
            <a:off x="2127809" y="217011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hlinkClick r:id="rId10"/>
              </a:rPr>
              <a:t>https://drive.google.com/file/d/1Y4RpUYlp_b_RwfSBZGkKZ2jWyXNnGY2B/view?usp=sharing</a:t>
            </a:r>
            <a:endParaRPr lang="ko-KR" altLang="en-US" sz="1100" dirty="0"/>
          </a:p>
        </p:txBody>
      </p:sp>
      <p:sp>
        <p:nvSpPr>
          <p:cNvPr id="22" name="Google Shape;137;p2">
            <a:extLst>
              <a:ext uri="{FF2B5EF4-FFF2-40B4-BE49-F238E27FC236}">
                <a16:creationId xmlns:a16="http://schemas.microsoft.com/office/drawing/2014/main" id="{FEB7E202-6867-6081-B8CE-EB34B5EC22CA}"/>
              </a:ext>
            </a:extLst>
          </p:cNvPr>
          <p:cNvSpPr txBox="1"/>
          <p:nvPr/>
        </p:nvSpPr>
        <p:spPr>
          <a:xfrm>
            <a:off x="5008809" y="449640"/>
            <a:ext cx="2092215" cy="261570"/>
          </a:xfrm>
          <a:prstGeom prst="rect">
            <a:avLst/>
          </a:prstGeom>
          <a:solidFill>
            <a:srgbClr val="FFFFFF">
              <a:alpha val="75686"/>
            </a:srgbClr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Select Input Device</a:t>
            </a:r>
            <a:endParaRPr sz="11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37;p2">
            <a:extLst>
              <a:ext uri="{FF2B5EF4-FFF2-40B4-BE49-F238E27FC236}">
                <a16:creationId xmlns:a16="http://schemas.microsoft.com/office/drawing/2014/main" id="{47C00B16-7CF2-AA3F-1A78-752498E58B83}"/>
              </a:ext>
            </a:extLst>
          </p:cNvPr>
          <p:cNvSpPr txBox="1"/>
          <p:nvPr/>
        </p:nvSpPr>
        <p:spPr>
          <a:xfrm>
            <a:off x="9545422" y="432922"/>
            <a:ext cx="1465501" cy="261610"/>
          </a:xfrm>
          <a:prstGeom prst="rect">
            <a:avLst/>
          </a:prstGeom>
          <a:solidFill>
            <a:srgbClr val="FFFFFF">
              <a:alpha val="75686"/>
            </a:srgbClr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Set parameters</a:t>
            </a:r>
            <a:endParaRPr sz="11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37;p2">
            <a:extLst>
              <a:ext uri="{FF2B5EF4-FFF2-40B4-BE49-F238E27FC236}">
                <a16:creationId xmlns:a16="http://schemas.microsoft.com/office/drawing/2014/main" id="{A1C1D38F-1B1B-FFDC-6DE0-C77F4B376757}"/>
              </a:ext>
            </a:extLst>
          </p:cNvPr>
          <p:cNvSpPr txBox="1"/>
          <p:nvPr/>
        </p:nvSpPr>
        <p:spPr>
          <a:xfrm>
            <a:off x="2733135" y="4287097"/>
            <a:ext cx="1826703" cy="261570"/>
          </a:xfrm>
          <a:prstGeom prst="rect">
            <a:avLst/>
          </a:prstGeom>
          <a:solidFill>
            <a:srgbClr val="FFFFFF">
              <a:alpha val="75686"/>
            </a:srgbClr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Initialize and record</a:t>
            </a:r>
            <a:endParaRPr sz="11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37;p2">
            <a:extLst>
              <a:ext uri="{FF2B5EF4-FFF2-40B4-BE49-F238E27FC236}">
                <a16:creationId xmlns:a16="http://schemas.microsoft.com/office/drawing/2014/main" id="{C2C53943-5292-8C37-BF2D-434FF8A6808B}"/>
              </a:ext>
            </a:extLst>
          </p:cNvPr>
          <p:cNvSpPr txBox="1"/>
          <p:nvPr/>
        </p:nvSpPr>
        <p:spPr>
          <a:xfrm>
            <a:off x="7544026" y="5238675"/>
            <a:ext cx="1826703" cy="261570"/>
          </a:xfrm>
          <a:prstGeom prst="rect">
            <a:avLst/>
          </a:prstGeom>
          <a:solidFill>
            <a:srgbClr val="FFFFFF">
              <a:alpha val="75686"/>
            </a:srgbClr>
          </a:solidFill>
          <a:ln>
            <a:solidFill>
              <a:schemeClr val="accent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</a:rPr>
              <a:t>4. Stop</a:t>
            </a:r>
            <a:endParaRPr sz="11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/>
        </p:nvSpPr>
        <p:spPr>
          <a:xfrm>
            <a:off x="226380" y="235258"/>
            <a:ext cx="502053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Audacity : Multi-channel audio tool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93" y="1466283"/>
            <a:ext cx="4909856" cy="1735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05545" y="1063612"/>
            <a:ext cx="3761374" cy="437671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"/>
          <p:cNvSpPr txBox="1"/>
          <p:nvPr/>
        </p:nvSpPr>
        <p:spPr>
          <a:xfrm>
            <a:off x="226380" y="696882"/>
            <a:ext cx="609674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https://www.audacityteam.org/</a:t>
            </a:r>
            <a:endParaRPr sz="1400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174031" y="2147056"/>
            <a:ext cx="1999183" cy="261610"/>
          </a:xfrm>
          <a:prstGeom prst="rect">
            <a:avLst/>
          </a:prstGeom>
          <a:solidFill>
            <a:srgbClr val="FFFFFF">
              <a:alpha val="75686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Recorded audio</a:t>
            </a:r>
            <a:endParaRPr sz="11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5637776" y="726379"/>
            <a:ext cx="2594534" cy="307736"/>
          </a:xfrm>
          <a:prstGeom prst="rect">
            <a:avLst/>
          </a:prstGeom>
          <a:solidFill>
            <a:srgbClr val="FFFFFF">
              <a:alpha val="75686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all multi- channels</a:t>
            </a:r>
            <a:endParaRPr dirty="0"/>
          </a:p>
        </p:txBody>
      </p:sp>
      <p:sp>
        <p:nvSpPr>
          <p:cNvPr id="2" name="Google Shape;151;p3">
            <a:extLst>
              <a:ext uri="{FF2B5EF4-FFF2-40B4-BE49-F238E27FC236}">
                <a16:creationId xmlns:a16="http://schemas.microsoft.com/office/drawing/2014/main" id="{74E07465-F2C9-B587-2F1A-5D5C5256010B}"/>
              </a:ext>
            </a:extLst>
          </p:cNvPr>
          <p:cNvSpPr txBox="1"/>
          <p:nvPr/>
        </p:nvSpPr>
        <p:spPr>
          <a:xfrm>
            <a:off x="9032232" y="1183413"/>
            <a:ext cx="2594534" cy="1384954"/>
          </a:xfrm>
          <a:prstGeom prst="rect">
            <a:avLst/>
          </a:prstGeom>
          <a:solidFill>
            <a:srgbClr val="FFFFFF">
              <a:alpha val="75686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:</a:t>
            </a:r>
          </a:p>
          <a:p>
            <a:pPr lvl="0"/>
            <a:r>
              <a:rPr lang="en-US" altLang="ko-KR" dirty="0"/>
              <a:t>If the input microphone sensitivity is too high, it may appear as if nothing was recorded.</a:t>
            </a:r>
          </a:p>
          <a:p>
            <a:pPr lvl="0"/>
            <a:r>
              <a:rPr lang="en-US" dirty="0"/>
              <a:t>-&gt; Increase input scale</a:t>
            </a:r>
            <a:endParaRPr dirty="0"/>
          </a:p>
        </p:txBody>
      </p:sp>
      <p:cxnSp>
        <p:nvCxnSpPr>
          <p:cNvPr id="3" name="Google Shape;134;p2">
            <a:extLst>
              <a:ext uri="{FF2B5EF4-FFF2-40B4-BE49-F238E27FC236}">
                <a16:creationId xmlns:a16="http://schemas.microsoft.com/office/drawing/2014/main" id="{4F2C0FB9-058E-DEF4-446D-0E6912A97765}"/>
              </a:ext>
            </a:extLst>
          </p:cNvPr>
          <p:cNvCxnSpPr>
            <a:cxnSpLocks/>
          </p:cNvCxnSpPr>
          <p:nvPr/>
        </p:nvCxnSpPr>
        <p:spPr>
          <a:xfrm flipV="1">
            <a:off x="1439937" y="1466283"/>
            <a:ext cx="3715537" cy="811578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110</Words>
  <Application>Microsoft Office PowerPoint</Application>
  <PresentationFormat>와이드스크린</PresentationFormat>
  <Paragraphs>20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Malgun Gothic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본혁 구</dc:creator>
  <cp:lastModifiedBy>본혁 구</cp:lastModifiedBy>
  <cp:revision>18</cp:revision>
  <dcterms:created xsi:type="dcterms:W3CDTF">2025-06-12T04:34:10Z</dcterms:created>
  <dcterms:modified xsi:type="dcterms:W3CDTF">2025-08-06T05:22:47Z</dcterms:modified>
</cp:coreProperties>
</file>