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CAD45-AEE3-40C5-8445-7D90DFD8F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19315-C761-4388-9F6F-A7BDF759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64292-F901-4B80-A23C-A1D74FC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81FBB-2F8C-4337-8FC7-51AC3857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3DAA2-235A-41E8-9BD6-5D5DC60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3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62C45-3DF2-4A59-AEA3-1D5C733D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F0843-5993-4B7A-A153-800EF408C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34792-3625-40BF-87FB-3A7B4A6C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ED495-8D4B-45F9-A667-1A2DD022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F2B73-526E-4353-BFDD-A8E54BC6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7032D-4D64-4ECF-9132-078C14612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CC63BD-C572-4047-9462-92BC42B79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894BD-9A7B-4E72-999F-3743EA60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92235-D4A5-49C4-A7AB-CA0DA9E6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4FBDA-3F95-4CE2-81D5-4E231E1E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462D7-396F-477E-B2F0-1ADEB25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5BAE7-48FF-4E3C-857B-28E339BD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C1EE4-4F47-421D-B077-335EF843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EC34B-3F2C-466E-A47C-3024BB3B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73F34-1F38-4D73-88F5-09A8E6A2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CAE50-0C3A-4C69-B330-C1751DEF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CCF56-3BD8-4462-9F2E-A9611BCE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A8875-E1C5-4C82-83B4-5B13937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38031-55E0-42B5-80F9-397490B9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883AB-559C-4D98-8152-A64897B0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7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0B246-CE10-41BF-848C-8DB8E392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97F72-4412-4504-9712-C9D7680DF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4A4ED-E664-41BE-AFA0-4EED55735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9EAC0-C611-4DDA-8472-83699ADE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B13B5-B380-4B45-8222-009DB86C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7B8A4-8AAF-4F56-B588-68DE8FB4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F97E5-000C-484B-BF10-A01234F0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8D542-25D7-4224-BD1A-AB58097AD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51A60-3CB1-4729-99F4-50BCE4072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AEF66-1790-44D5-8223-DB39AC62F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A80116-7764-4A40-A4B3-CC6DD1E34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B7B5ED-B66C-4D8E-94C6-1AE2F0C9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E74175-9EA1-440A-B29F-F02EA6B5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E946D-89BC-4C98-9105-FE619123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8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B26B5-C388-4BDB-B55F-EB993D51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EF28AE-736F-449C-90EF-6A03A91F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DB875-76DA-44F0-AA12-8E01B075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000CD-D1CB-4C2C-AEAD-C7A195E4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EFE15-911E-4CD6-812A-ADEC7023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22CD24-C786-4203-B50E-91CA61BF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38DACF-1F1E-4FD7-886F-F316C44E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BF296-43E9-48A9-A622-38804422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D699-89DA-4EDA-AFFA-DA116753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8DFD2B-D847-4A84-AD07-5413DBE28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02868-E787-49BE-B39C-9791790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5FE74-FFA9-4709-9505-905FCB09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6DA6A-5753-4023-80A5-1A897975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4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9AD9-10F3-4CCB-AF49-64608C8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9E5192-3495-4658-A62B-B5638E12C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52DF9-C09D-4633-8CBB-36E471C9B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5729B5-F38E-4E3D-AF40-9F58A839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5E622-2CB5-46FA-A468-F67A5A91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C32CE-DD4A-4452-B570-71CEEC8A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8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5892D2-B052-4B7B-B89E-EFFDE1BE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07178-00DB-4CE5-A750-B3056077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870F0-42DD-4ED7-8972-B6E70ACD3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757-ECA0-45C8-9EC6-93C250EE2E8A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7AC5B-098D-499E-8046-94374FD0D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DF461-4260-4080-8781-8E730A868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74F6-198E-4EB7-99F3-3870BC88B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FDDB9A-DA58-499D-8090-D428C07F8619}"/>
              </a:ext>
            </a:extLst>
          </p:cNvPr>
          <p:cNvCxnSpPr/>
          <p:nvPr/>
        </p:nvCxnSpPr>
        <p:spPr>
          <a:xfrm flipV="1">
            <a:off x="3489478" y="982391"/>
            <a:ext cx="0" cy="480526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72C02-7271-49CA-803A-ECCBB9F246D2}"/>
              </a:ext>
            </a:extLst>
          </p:cNvPr>
          <p:cNvCxnSpPr>
            <a:cxnSpLocks/>
          </p:cNvCxnSpPr>
          <p:nvPr/>
        </p:nvCxnSpPr>
        <p:spPr>
          <a:xfrm rot="5400000" flipV="1">
            <a:off x="3489478" y="982391"/>
            <a:ext cx="0" cy="480526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2AAF33-83C5-4DA3-A841-62BA8B638212}"/>
              </a:ext>
            </a:extLst>
          </p:cNvPr>
          <p:cNvCxnSpPr>
            <a:cxnSpLocks/>
          </p:cNvCxnSpPr>
          <p:nvPr/>
        </p:nvCxnSpPr>
        <p:spPr>
          <a:xfrm flipV="1">
            <a:off x="8473937" y="982389"/>
            <a:ext cx="0" cy="480526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87406E-6628-4B7F-B7F8-C1DF86C1EE8F}"/>
              </a:ext>
            </a:extLst>
          </p:cNvPr>
          <p:cNvCxnSpPr>
            <a:cxnSpLocks/>
          </p:cNvCxnSpPr>
          <p:nvPr/>
        </p:nvCxnSpPr>
        <p:spPr>
          <a:xfrm flipV="1">
            <a:off x="8481273" y="3385021"/>
            <a:ext cx="2395296" cy="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70D369-9414-44C8-955E-8CA1F269521F}"/>
              </a:ext>
            </a:extLst>
          </p:cNvPr>
          <p:cNvSpPr txBox="1"/>
          <p:nvPr/>
        </p:nvSpPr>
        <p:spPr>
          <a:xfrm>
            <a:off x="2937083" y="33556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Azimuth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009B14-AEFF-4327-807D-E4315C0A31E5}"/>
              </a:ext>
            </a:extLst>
          </p:cNvPr>
          <p:cNvSpPr txBox="1"/>
          <p:nvPr/>
        </p:nvSpPr>
        <p:spPr>
          <a:xfrm>
            <a:off x="7884986" y="335560"/>
            <a:ext cx="1177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Elevation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DBA47-511B-488B-AA46-360347F4C973}"/>
              </a:ext>
            </a:extLst>
          </p:cNvPr>
          <p:cNvSpPr txBox="1"/>
          <p:nvPr/>
        </p:nvSpPr>
        <p:spPr>
          <a:xfrm>
            <a:off x="3333826" y="626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654AD-AFDA-45DE-A1AA-A1F3625B7764}"/>
              </a:ext>
            </a:extLst>
          </p:cNvPr>
          <p:cNvSpPr txBox="1"/>
          <p:nvPr/>
        </p:nvSpPr>
        <p:spPr>
          <a:xfrm>
            <a:off x="8262303" y="6264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08083-3C95-4C0D-8FD2-D09CD1C49BB8}"/>
              </a:ext>
            </a:extLst>
          </p:cNvPr>
          <p:cNvSpPr txBox="1"/>
          <p:nvPr/>
        </p:nvSpPr>
        <p:spPr>
          <a:xfrm>
            <a:off x="10876569" y="32003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2C7836-C4D8-4B98-BCAD-FBAC01FF93E7}"/>
              </a:ext>
            </a:extLst>
          </p:cNvPr>
          <p:cNvSpPr txBox="1"/>
          <p:nvPr/>
        </p:nvSpPr>
        <p:spPr>
          <a:xfrm>
            <a:off x="5948093" y="32003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86C663-E4B5-433C-9583-15F2EF761856}"/>
              </a:ext>
            </a:extLst>
          </p:cNvPr>
          <p:cNvSpPr txBox="1"/>
          <p:nvPr/>
        </p:nvSpPr>
        <p:spPr>
          <a:xfrm>
            <a:off x="617360" y="320035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-90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24DAB9-59CC-4633-BCEF-4ABF5B2E6336}"/>
              </a:ext>
            </a:extLst>
          </p:cNvPr>
          <p:cNvSpPr txBox="1"/>
          <p:nvPr/>
        </p:nvSpPr>
        <p:spPr>
          <a:xfrm>
            <a:off x="3159900" y="58823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-180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95213E-7FE3-4346-BAB1-F5071B1C0E59}"/>
              </a:ext>
            </a:extLst>
          </p:cNvPr>
          <p:cNvSpPr txBox="1"/>
          <p:nvPr/>
        </p:nvSpPr>
        <p:spPr>
          <a:xfrm>
            <a:off x="8215014" y="586225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-90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9898B-B492-4BD6-9A2C-432C721259F6}"/>
              </a:ext>
            </a:extLst>
          </p:cNvPr>
          <p:cNvSpPr txBox="1"/>
          <p:nvPr/>
        </p:nvSpPr>
        <p:spPr>
          <a:xfrm>
            <a:off x="3645130" y="85891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CD637-B02B-4972-8D62-08D66185BBF6}"/>
              </a:ext>
            </a:extLst>
          </p:cNvPr>
          <p:cNvSpPr txBox="1"/>
          <p:nvPr/>
        </p:nvSpPr>
        <p:spPr>
          <a:xfrm>
            <a:off x="5679839" y="291853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FA02C-E5D5-4D4B-A4D4-AE67BBAABBB9}"/>
              </a:ext>
            </a:extLst>
          </p:cNvPr>
          <p:cNvSpPr txBox="1"/>
          <p:nvPr/>
        </p:nvSpPr>
        <p:spPr>
          <a:xfrm>
            <a:off x="8577656" y="81107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9863FD-8059-47E3-8527-1BE29B69D30A}"/>
                  </a:ext>
                </a:extLst>
              </p:cNvPr>
              <p:cNvSpPr txBox="1"/>
              <p:nvPr/>
            </p:nvSpPr>
            <p:spPr>
              <a:xfrm>
                <a:off x="10223106" y="2835736"/>
                <a:ext cx="285540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ko-KR" altLang="en-US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9863FD-8059-47E3-8527-1BE29B69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06" y="2835736"/>
                <a:ext cx="285540" cy="427746"/>
              </a:xfrm>
              <a:prstGeom prst="rect">
                <a:avLst/>
              </a:prstGeom>
              <a:blipFill>
                <a:blip r:embed="rId2"/>
                <a:stretch>
                  <a:fillRect r="-274468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94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본혁</dc:creator>
  <cp:lastModifiedBy>구 본혁</cp:lastModifiedBy>
  <cp:revision>5</cp:revision>
  <dcterms:created xsi:type="dcterms:W3CDTF">2022-03-30T06:46:24Z</dcterms:created>
  <dcterms:modified xsi:type="dcterms:W3CDTF">2022-03-30T06:52:29Z</dcterms:modified>
</cp:coreProperties>
</file>