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7" r:id="rId2"/>
    <p:sldId id="268" r:id="rId3"/>
    <p:sldId id="271" r:id="rId4"/>
    <p:sldId id="270" r:id="rId5"/>
    <p:sldId id="269" r:id="rId6"/>
    <p:sldId id="272" r:id="rId7"/>
    <p:sldId id="273" r:id="rId8"/>
    <p:sldId id="274" r:id="rId9"/>
    <p:sldId id="276" r:id="rId10"/>
    <p:sldId id="278" r:id="rId11"/>
    <p:sldId id="279" r:id="rId12"/>
    <p:sldId id="280" r:id="rId13"/>
    <p:sldId id="282" r:id="rId14"/>
    <p:sldId id="28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7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74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3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7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12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7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5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6C8452-8529-47A0-8F01-CDD64AF2CE92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751D4-5510-4B85-A7C2-352F30C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6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36" y="3927141"/>
            <a:ext cx="10353762" cy="4058751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US" altLang="ko-KR" dirty="0"/>
              <a:t>Server</a:t>
            </a:r>
            <a:r>
              <a:rPr lang="ko-KR" altLang="en-US" dirty="0"/>
              <a:t>가 </a:t>
            </a:r>
            <a:r>
              <a:rPr lang="en-US" altLang="ko-KR" dirty="0" err="1"/>
              <a:t>ServerSocket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494100" indent="-457200">
              <a:buAutoNum type="arabicPeriod"/>
            </a:pPr>
            <a:r>
              <a:rPr lang="en-US" altLang="ko-KR" dirty="0" err="1"/>
              <a:t>ServerSocket</a:t>
            </a:r>
            <a:r>
              <a:rPr lang="ko-KR" altLang="en-US" dirty="0"/>
              <a:t>이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/>
              <a:t>Socket</a:t>
            </a:r>
            <a:r>
              <a:rPr lang="ko-KR" altLang="en-US" dirty="0"/>
              <a:t>을 </a:t>
            </a:r>
            <a:r>
              <a:rPr lang="en-US" altLang="ko-KR" dirty="0"/>
              <a:t>accept</a:t>
            </a:r>
          </a:p>
          <a:p>
            <a:pPr marL="494100" indent="-457200">
              <a:buAutoNum type="arabicPeriod"/>
            </a:pPr>
            <a:r>
              <a:rPr lang="ko-KR" altLang="en-US" dirty="0"/>
              <a:t>연결생성 </a:t>
            </a:r>
            <a:r>
              <a:rPr lang="en-US" altLang="ko-KR" dirty="0"/>
              <a:t>(</a:t>
            </a:r>
            <a:r>
              <a:rPr lang="ko-KR" altLang="en-US" dirty="0"/>
              <a:t>동기화함</a:t>
            </a:r>
            <a:r>
              <a:rPr lang="en-US" altLang="ko-KR" dirty="0"/>
              <a:t>)</a:t>
            </a:r>
          </a:p>
          <a:p>
            <a:pPr marL="494100" indent="-457200">
              <a:buAutoNum type="arabicPeriod"/>
            </a:pPr>
            <a:r>
              <a:rPr lang="ko-KR" altLang="en-US" dirty="0"/>
              <a:t>연결된</a:t>
            </a:r>
            <a:r>
              <a:rPr lang="en-US" altLang="ko-KR" dirty="0"/>
              <a:t> Socket</a:t>
            </a:r>
            <a:r>
              <a:rPr lang="ko-KR" altLang="en-US" dirty="0"/>
              <a:t>을 통해 </a:t>
            </a:r>
            <a:r>
              <a:rPr lang="en-US" altLang="ko-KR" dirty="0"/>
              <a:t>data</a:t>
            </a:r>
            <a:r>
              <a:rPr lang="ko-KR" altLang="en-US" dirty="0"/>
              <a:t>를 주고 받음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C1C4D0-FF9B-4632-9B44-C0AF6D4D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5" y="964866"/>
            <a:ext cx="7419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8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3375"/>
            <a:ext cx="10353762" cy="970450"/>
          </a:xfrm>
        </p:spPr>
        <p:txBody>
          <a:bodyPr/>
          <a:lstStyle/>
          <a:p>
            <a:r>
              <a:rPr lang="en-US" altLang="ko-KR" dirty="0"/>
              <a:t>1 to N Chatting Program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693" y="1570997"/>
            <a:ext cx="4698013" cy="405875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Client</a:t>
            </a:r>
            <a:r>
              <a:rPr lang="ko-KR" altLang="en-US" dirty="0"/>
              <a:t>와의 연결과 통신의 분리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서브 클래스로 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 	  Server</a:t>
            </a:r>
            <a:r>
              <a:rPr lang="ko-KR" altLang="en-US" dirty="0"/>
              <a:t>와 </a:t>
            </a:r>
            <a:r>
              <a:rPr lang="en-US" altLang="ko-KR" dirty="0"/>
              <a:t>Client </a:t>
            </a:r>
            <a:r>
              <a:rPr lang="ko-KR" altLang="en-US" dirty="0"/>
              <a:t>로 분리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여러 개의 </a:t>
            </a:r>
            <a:r>
              <a:rPr lang="en-US" altLang="ko-KR" dirty="0"/>
              <a:t>Socket</a:t>
            </a:r>
          </a:p>
          <a:p>
            <a:pPr marL="450000" lvl="1" indent="0">
              <a:buNone/>
            </a:pPr>
            <a:r>
              <a:rPr lang="en-US" altLang="ko-KR" dirty="0"/>
              <a:t>: </a:t>
            </a:r>
            <a:r>
              <a:rPr lang="en-US" altLang="ko-KR" dirty="0" err="1"/>
              <a:t>MyServer</a:t>
            </a:r>
            <a:r>
              <a:rPr lang="ko-KR" altLang="en-US" dirty="0"/>
              <a:t> 클래스에 자신의 </a:t>
            </a:r>
            <a:r>
              <a:rPr lang="en-US" altLang="ko-KR" dirty="0"/>
              <a:t>Client</a:t>
            </a:r>
            <a:r>
              <a:rPr lang="ko-KR" altLang="en-US" dirty="0"/>
              <a:t>들을 관리 할 </a:t>
            </a:r>
            <a:r>
              <a:rPr lang="en-US" altLang="ko-KR" dirty="0" err="1"/>
              <a:t>ArrayList</a:t>
            </a:r>
            <a:r>
              <a:rPr lang="ko-KR" altLang="en-US" dirty="0"/>
              <a:t>추가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C7897-E3A4-4F4A-9963-D2F48520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76712"/>
            <a:ext cx="4686300" cy="133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64C538-13AC-40D3-AC44-E536D77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7" y="1303825"/>
            <a:ext cx="4657725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9CDAA2-3A6F-41C9-B4E5-320BECD5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68" y="2014537"/>
            <a:ext cx="4876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8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59" y="1580050"/>
            <a:ext cx="4698013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Server </a:t>
            </a:r>
            <a:r>
              <a:rPr lang="ko-KR" altLang="en-US" dirty="0"/>
              <a:t>서브 클래스는 계속해서 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err="1"/>
              <a:t>accep</a:t>
            </a:r>
            <a:r>
              <a:rPr lang="ko-KR" altLang="en-US" dirty="0"/>
              <a:t>를 하면서 새로 받은 </a:t>
            </a:r>
            <a:r>
              <a:rPr lang="en-US" altLang="ko-KR" dirty="0"/>
              <a:t>Client </a:t>
            </a:r>
            <a:r>
              <a:rPr lang="ko-KR" altLang="en-US" dirty="0"/>
              <a:t>들을 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err="1"/>
              <a:t>Arraylist</a:t>
            </a:r>
            <a:r>
              <a:rPr lang="ko-KR" altLang="en-US" dirty="0"/>
              <a:t>에 </a:t>
            </a:r>
            <a:r>
              <a:rPr lang="en-US" altLang="ko-KR" dirty="0"/>
              <a:t>add </a:t>
            </a:r>
            <a:r>
              <a:rPr lang="ko-KR" altLang="en-US" dirty="0"/>
              <a:t>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F59D7-A390-4DD9-BE57-C12C58CC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" y="1620652"/>
            <a:ext cx="6010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59" y="1580050"/>
            <a:ext cx="4698013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상속된 </a:t>
            </a:r>
            <a:r>
              <a:rPr lang="en-US" altLang="ko-KR" dirty="0" err="1"/>
              <a:t>Myframe</a:t>
            </a:r>
            <a:r>
              <a:rPr lang="ko-KR" altLang="en-US" dirty="0"/>
              <a:t>에는 하나의 버퍼밖에 없는데</a:t>
            </a:r>
            <a:r>
              <a:rPr lang="en-US" altLang="ko-KR" dirty="0"/>
              <a:t>, </a:t>
            </a:r>
            <a:r>
              <a:rPr lang="ko-KR" altLang="en-US" dirty="0"/>
              <a:t>여러 개의 소켓을 관리하지 못한다</a:t>
            </a:r>
            <a:r>
              <a:rPr lang="en-US" altLang="ko-KR" dirty="0"/>
              <a:t>.</a:t>
            </a:r>
          </a:p>
          <a:p>
            <a:pPr marL="3690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각 </a:t>
            </a:r>
            <a:r>
              <a:rPr lang="en-US" altLang="ko-KR" dirty="0"/>
              <a:t>Client </a:t>
            </a:r>
            <a:r>
              <a:rPr lang="ko-KR" altLang="en-US" dirty="0"/>
              <a:t>서브 클래스에 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자신만의 버퍼와 </a:t>
            </a:r>
            <a:r>
              <a:rPr lang="en-US" altLang="ko-KR" dirty="0"/>
              <a:t>Socket</a:t>
            </a:r>
            <a:r>
              <a:rPr lang="ko-KR" altLang="en-US" dirty="0"/>
              <a:t>을 가지게 한다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347A4B-26BB-4DDD-9554-BEEDD5A5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94" y="1580050"/>
            <a:ext cx="46863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0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클래스 </a:t>
            </a:r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59" y="1580050"/>
            <a:ext cx="4698013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/>
              <a:t>Client </a:t>
            </a:r>
            <a:r>
              <a:rPr lang="ko-KR" altLang="en-US" dirty="0"/>
              <a:t>쓰레드 </a:t>
            </a:r>
            <a:r>
              <a:rPr lang="ko-KR" altLang="en-US" dirty="0" err="1"/>
              <a:t>실행시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자신의 </a:t>
            </a:r>
            <a:r>
              <a:rPr lang="en-US" altLang="ko-KR" dirty="0"/>
              <a:t>socket</a:t>
            </a:r>
            <a:r>
              <a:rPr lang="ko-KR" altLang="en-US" dirty="0"/>
              <a:t>에 대해 버퍼를 생성</a:t>
            </a:r>
            <a:endParaRPr lang="en-US" altLang="ko-KR" dirty="0"/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계속 돌면서 자신의 소켓으로 들어오는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입력을 </a:t>
            </a:r>
            <a:r>
              <a:rPr lang="en-US" altLang="ko-KR" dirty="0"/>
              <a:t>Server</a:t>
            </a:r>
            <a:r>
              <a:rPr lang="ko-KR" altLang="en-US" dirty="0"/>
              <a:t>에 써주고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 err="1"/>
              <a:t>ArrayList</a:t>
            </a:r>
            <a:r>
              <a:rPr lang="ko-KR" altLang="en-US" dirty="0"/>
              <a:t>를 순회하면서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Client</a:t>
            </a:r>
            <a:r>
              <a:rPr lang="ko-KR" altLang="en-US" dirty="0"/>
              <a:t>들에게 전송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04049-6FA9-443B-98B2-1DF8FA5A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14" y="1506105"/>
            <a:ext cx="6296025" cy="3162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3DEE19-ABB7-4ECB-AAE5-9C4AEF03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28" y="4118841"/>
            <a:ext cx="4800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서버의 전송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59" y="1580050"/>
            <a:ext cx="4698013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ko-KR" dirty="0" err="1"/>
              <a:t>MyServer</a:t>
            </a:r>
            <a:r>
              <a:rPr lang="ko-KR" altLang="en-US" dirty="0"/>
              <a:t>에서 </a:t>
            </a:r>
            <a:r>
              <a:rPr lang="en-US" altLang="ko-KR" dirty="0"/>
              <a:t>Send </a:t>
            </a:r>
            <a:r>
              <a:rPr lang="ko-KR" altLang="en-US" dirty="0"/>
              <a:t>시에도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마찬가지로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Client</a:t>
            </a:r>
            <a:r>
              <a:rPr lang="ko-KR" altLang="en-US" dirty="0"/>
              <a:t>를 순회하면서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전송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CEEA8-D1E7-4B5B-B0EE-02BE806F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" y="1580050"/>
            <a:ext cx="5200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E8A2BE6-9951-4FCD-9152-7E5FD3649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88" y="497967"/>
            <a:ext cx="8295703" cy="61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Client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263" y="202541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ko-KR" altLang="en-US" dirty="0"/>
              <a:t>생성자 </a:t>
            </a:r>
            <a:r>
              <a:rPr lang="en-US" altLang="ko-KR" dirty="0"/>
              <a:t>-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0D524-D864-4ACE-9216-18627682EF38}"/>
              </a:ext>
            </a:extLst>
          </p:cNvPr>
          <p:cNvSpPr txBox="1"/>
          <p:nvPr/>
        </p:nvSpPr>
        <p:spPr>
          <a:xfrm>
            <a:off x="924443" y="14788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생성자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033BA-7BB2-418F-9BDB-DDE2A22B5ADF}"/>
              </a:ext>
            </a:extLst>
          </p:cNvPr>
          <p:cNvSpPr txBox="1"/>
          <p:nvPr/>
        </p:nvSpPr>
        <p:spPr>
          <a:xfrm>
            <a:off x="687557" y="4294393"/>
            <a:ext cx="4831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버튼을 달고</a:t>
            </a:r>
            <a:r>
              <a:rPr lang="en-US" altLang="ko-KR" dirty="0"/>
              <a:t>, </a:t>
            </a:r>
            <a:r>
              <a:rPr lang="ko-KR" altLang="en-US" dirty="0"/>
              <a:t>버튼의 문자열을 </a:t>
            </a:r>
            <a:r>
              <a:rPr lang="en-US" altLang="ko-KR" dirty="0"/>
              <a:t>Connect</a:t>
            </a:r>
            <a:r>
              <a:rPr lang="ko-KR" altLang="en-US" dirty="0"/>
              <a:t>로 한다</a:t>
            </a:r>
            <a:endParaRPr lang="en-US" altLang="ko-KR" dirty="0"/>
          </a:p>
          <a:p>
            <a:r>
              <a:rPr lang="ko-KR" altLang="en-US" dirty="0"/>
              <a:t>상태 </a:t>
            </a:r>
            <a:r>
              <a:rPr lang="en-US" altLang="ko-KR" dirty="0"/>
              <a:t>State</a:t>
            </a:r>
            <a:r>
              <a:rPr lang="ko-KR" altLang="en-US" dirty="0"/>
              <a:t>의 기본값은 </a:t>
            </a:r>
            <a:r>
              <a:rPr lang="en-US" altLang="ko-KR" dirty="0"/>
              <a:t>0 (</a:t>
            </a:r>
            <a:r>
              <a:rPr lang="ko-KR" altLang="en-US" dirty="0"/>
              <a:t>처음 상태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서버</a:t>
            </a:r>
            <a:r>
              <a:rPr lang="en-US" altLang="ko-KR" dirty="0"/>
              <a:t>IP</a:t>
            </a:r>
            <a:r>
              <a:rPr lang="ko-KR" altLang="en-US" dirty="0"/>
              <a:t>는 기본값으로 자기자신으로 가진다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F27DB-0636-4671-8C63-CED29D95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00" y="5606152"/>
            <a:ext cx="5543550" cy="35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53684-AB1D-49BD-95FA-D8AB9304A933}"/>
              </a:ext>
            </a:extLst>
          </p:cNvPr>
          <p:cNvSpPr txBox="1"/>
          <p:nvPr/>
        </p:nvSpPr>
        <p:spPr>
          <a:xfrm>
            <a:off x="554392" y="5175046"/>
            <a:ext cx="627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서버와의 통신을 관리하는 서브 클래스 </a:t>
            </a:r>
            <a:r>
              <a:rPr lang="en-US" altLang="ko-KR" dirty="0"/>
              <a:t>Client</a:t>
            </a:r>
            <a:r>
              <a:rPr lang="ko-KR" altLang="en-US" dirty="0"/>
              <a:t>를 선언해 둔다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7D5139-815F-4DB5-B40D-66CBE103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2025412"/>
            <a:ext cx="68675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4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</a:t>
            </a:r>
            <a:r>
              <a:rPr lang="ko-KR" altLang="en-US" dirty="0"/>
              <a:t>버퍼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53684-AB1D-49BD-95FA-D8AB9304A933}"/>
              </a:ext>
            </a:extLst>
          </p:cNvPr>
          <p:cNvSpPr txBox="1"/>
          <p:nvPr/>
        </p:nvSpPr>
        <p:spPr>
          <a:xfrm>
            <a:off x="485582" y="1466850"/>
            <a:ext cx="66140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“cat” </a:t>
            </a:r>
            <a:r>
              <a:rPr lang="ko-KR" altLang="en-US" dirty="0"/>
              <a:t>이라는 문자열을 상대방이 전송했다면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나의 소켓을 통해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011000110110000101110100</a:t>
            </a:r>
          </a:p>
          <a:p>
            <a:endParaRPr lang="en-US" altLang="ko-KR" dirty="0"/>
          </a:p>
          <a:p>
            <a:r>
              <a:rPr lang="ko-KR" altLang="en-US" dirty="0"/>
              <a:t>이라는 바이트가 들어온다</a:t>
            </a:r>
            <a:r>
              <a:rPr lang="en-US" altLang="ko-KR" dirty="0"/>
              <a:t>. </a:t>
            </a:r>
            <a:r>
              <a:rPr lang="ko-KR" altLang="en-US" dirty="0"/>
              <a:t>이 바이트 스트림을</a:t>
            </a:r>
            <a:endParaRPr lang="en-US" altLang="ko-KR" dirty="0"/>
          </a:p>
          <a:p>
            <a:r>
              <a:rPr lang="en-US" altLang="ko-KR" dirty="0" err="1"/>
              <a:t>InputStream</a:t>
            </a:r>
            <a:r>
              <a:rPr lang="ko-KR" altLang="en-US" dirty="0"/>
              <a:t>으로 받아온다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 err="1"/>
              <a:t>InputStreamReader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en-US" altLang="ko-KR" dirty="0" err="1"/>
              <a:t>InputStream</a:t>
            </a:r>
            <a:r>
              <a:rPr lang="en-US" altLang="ko-KR" dirty="0"/>
              <a:t> </a:t>
            </a:r>
            <a:r>
              <a:rPr lang="ko-KR" altLang="en-US" dirty="0"/>
              <a:t>에 들어있는 바이트를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01100011 = ‘c’</a:t>
            </a:r>
          </a:p>
          <a:p>
            <a:r>
              <a:rPr lang="en-US" altLang="ko-KR" dirty="0"/>
              <a:t>01100001 = ‘a’</a:t>
            </a:r>
          </a:p>
          <a:p>
            <a:r>
              <a:rPr lang="en-US" altLang="ko-KR" dirty="0"/>
              <a:t>01110100 = ‘t’</a:t>
            </a:r>
          </a:p>
          <a:p>
            <a:endParaRPr lang="en-US" altLang="ko-KR" dirty="0"/>
          </a:p>
          <a:p>
            <a:r>
              <a:rPr lang="ko-KR" altLang="en-US" dirty="0"/>
              <a:t>로 변환한 뒤에</a:t>
            </a:r>
            <a:endParaRPr lang="en-US" altLang="ko-KR" dirty="0"/>
          </a:p>
          <a:p>
            <a:r>
              <a:rPr lang="en-US" altLang="ko-KR" dirty="0" err="1"/>
              <a:t>BufferReader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line </a:t>
            </a:r>
            <a:r>
              <a:rPr lang="ko-KR" altLang="en-US" dirty="0"/>
              <a:t>단위 또는 </a:t>
            </a:r>
            <a:r>
              <a:rPr lang="en-US" altLang="ko-KR" dirty="0"/>
              <a:t>char </a:t>
            </a:r>
            <a:r>
              <a:rPr lang="ko-KR" altLang="en-US" dirty="0"/>
              <a:t>단위로 사용할 수 있게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출력은 이 과정의 역순이다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4828A-2F0B-43D5-B505-15906ADA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10" y="1466850"/>
            <a:ext cx="4114800" cy="1962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8B7FCE-7657-4152-BC98-D9A34871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35" y="3542200"/>
            <a:ext cx="6477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Client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0D524-D864-4ACE-9216-18627682EF38}"/>
              </a:ext>
            </a:extLst>
          </p:cNvPr>
          <p:cNvSpPr txBox="1"/>
          <p:nvPr/>
        </p:nvSpPr>
        <p:spPr>
          <a:xfrm>
            <a:off x="924443" y="1478888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서브 클래스 </a:t>
            </a:r>
            <a:r>
              <a:rPr lang="en-US" altLang="ko-KR" sz="2800" dirty="0"/>
              <a:t>Client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53684-AB1D-49BD-95FA-D8AB9304A933}"/>
              </a:ext>
            </a:extLst>
          </p:cNvPr>
          <p:cNvSpPr txBox="1"/>
          <p:nvPr/>
        </p:nvSpPr>
        <p:spPr>
          <a:xfrm>
            <a:off x="880520" y="215475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Procedure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9852F-7211-4042-8B5D-71223CE55ADC}"/>
              </a:ext>
            </a:extLst>
          </p:cNvPr>
          <p:cNvSpPr txBox="1"/>
          <p:nvPr/>
        </p:nvSpPr>
        <p:spPr>
          <a:xfrm>
            <a:off x="924443" y="272946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Procedure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067943-AA62-43DC-A8FB-FA1FD70D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20" y="2676734"/>
            <a:ext cx="4657725" cy="116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7E0497-F4C9-4124-A7F0-989A6F9AAB21}"/>
              </a:ext>
            </a:extLst>
          </p:cNvPr>
          <p:cNvSpPr txBox="1"/>
          <p:nvPr/>
        </p:nvSpPr>
        <p:spPr>
          <a:xfrm>
            <a:off x="5937429" y="2676734"/>
            <a:ext cx="5771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쓰레드</a:t>
            </a:r>
            <a:r>
              <a:rPr lang="en-US" altLang="ko-KR" dirty="0"/>
              <a:t>.start() </a:t>
            </a:r>
            <a:r>
              <a:rPr lang="ko-KR" altLang="en-US" dirty="0"/>
              <a:t>시 </a:t>
            </a:r>
            <a:endParaRPr lang="en-US" altLang="ko-KR" dirty="0"/>
          </a:p>
          <a:p>
            <a:r>
              <a:rPr lang="ko-KR" altLang="en-US" dirty="0"/>
              <a:t>주어진 </a:t>
            </a:r>
            <a:r>
              <a:rPr lang="en-US" altLang="ko-KR" dirty="0" err="1"/>
              <a:t>ServerIP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통해 소켓을 만든 뒤 </a:t>
            </a:r>
            <a:r>
              <a:rPr lang="ko-KR" altLang="en-US" dirty="0" err="1"/>
              <a:t>리턴한다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서버가 안 받아도 경로만 만드는 것이라 상관 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만들어진 </a:t>
            </a:r>
            <a:r>
              <a:rPr lang="en-US" altLang="ko-KR" dirty="0"/>
              <a:t>socket</a:t>
            </a:r>
            <a:r>
              <a:rPr lang="ko-KR" altLang="en-US" dirty="0"/>
              <a:t>에 입출력을 위해 버퍼를 연결한다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2A4745-683E-4948-9D76-BACF2AF5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6" y="4317074"/>
            <a:ext cx="6438900" cy="2124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CBB4F8-18AC-4501-AEAE-7680F08F6B99}"/>
              </a:ext>
            </a:extLst>
          </p:cNvPr>
          <p:cNvSpPr txBox="1"/>
          <p:nvPr/>
        </p:nvSpPr>
        <p:spPr>
          <a:xfrm>
            <a:off x="7236406" y="4249561"/>
            <a:ext cx="4643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while</a:t>
            </a:r>
            <a:r>
              <a:rPr lang="ko-KR" altLang="en-US" dirty="0"/>
              <a:t>로 계속 돌면서</a:t>
            </a:r>
            <a:endParaRPr lang="en-US" altLang="ko-KR" dirty="0"/>
          </a:p>
          <a:p>
            <a:r>
              <a:rPr lang="ko-KR" altLang="en-US" dirty="0" err="1"/>
              <a:t>입력스트림에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에 차면 </a:t>
            </a:r>
            <a:r>
              <a:rPr lang="en-US" altLang="ko-KR" dirty="0"/>
              <a:t>(‘\n’ </a:t>
            </a:r>
            <a:r>
              <a:rPr lang="ko-KR" altLang="en-US" dirty="0"/>
              <a:t>이 들어오면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으로 받아오고 </a:t>
            </a:r>
            <a:endParaRPr lang="en-US" altLang="ko-KR" dirty="0"/>
          </a:p>
          <a:p>
            <a:r>
              <a:rPr lang="en-US" altLang="ko-KR" dirty="0" err="1"/>
              <a:t>printText</a:t>
            </a:r>
            <a:r>
              <a:rPr lang="en-US" altLang="ko-KR" dirty="0"/>
              <a:t>()</a:t>
            </a:r>
            <a:r>
              <a:rPr lang="ko-KR" altLang="en-US" dirty="0"/>
              <a:t>로 화면에 출력한다</a:t>
            </a:r>
          </a:p>
        </p:txBody>
      </p:sp>
    </p:spTree>
    <p:extLst>
      <p:ext uri="{BB962C8B-B14F-4D97-AF65-F5344CB8AC3E}">
        <p14:creationId xmlns:p14="http://schemas.microsoft.com/office/powerpoint/2010/main" val="184063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Client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0D524-D864-4ACE-9216-18627682EF38}"/>
              </a:ext>
            </a:extLst>
          </p:cNvPr>
          <p:cNvSpPr txBox="1"/>
          <p:nvPr/>
        </p:nvSpPr>
        <p:spPr>
          <a:xfrm>
            <a:off x="834585" y="2198184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Connect </a:t>
            </a:r>
            <a:r>
              <a:rPr lang="ko-KR" altLang="en-US" sz="2000" dirty="0"/>
              <a:t>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30618-08A9-4863-ABBB-5B5B1F0A935B}"/>
              </a:ext>
            </a:extLst>
          </p:cNvPr>
          <p:cNvSpPr txBox="1"/>
          <p:nvPr/>
        </p:nvSpPr>
        <p:spPr>
          <a:xfrm>
            <a:off x="554392" y="1242786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버튼 조작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AEA23-1889-46AA-A3C6-54B72C878A3B}"/>
              </a:ext>
            </a:extLst>
          </p:cNvPr>
          <p:cNvSpPr txBox="1"/>
          <p:nvPr/>
        </p:nvSpPr>
        <p:spPr>
          <a:xfrm>
            <a:off x="738411" y="37062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Send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676A5-DB53-47C2-88B8-E9CB4620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71" y="1728243"/>
            <a:ext cx="4676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581395-3FE6-4D0C-9506-CD696FC6A04F}"/>
              </a:ext>
            </a:extLst>
          </p:cNvPr>
          <p:cNvSpPr txBox="1"/>
          <p:nvPr/>
        </p:nvSpPr>
        <p:spPr>
          <a:xfrm>
            <a:off x="7840546" y="1616829"/>
            <a:ext cx="3967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IP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텍스트 입력 필드에서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받는다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비어있다면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받지 않음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시작한뒤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다음단계로 넘긴다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7620A0-B4C8-40FA-B1E0-4676EA2C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17" y="3399385"/>
            <a:ext cx="6924675" cy="2695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5E60A7-E443-4E22-A838-0CA9ED808EEE}"/>
              </a:ext>
            </a:extLst>
          </p:cNvPr>
          <p:cNvSpPr txBox="1"/>
          <p:nvPr/>
        </p:nvSpPr>
        <p:spPr>
          <a:xfrm>
            <a:off x="8572098" y="3429000"/>
            <a:ext cx="36199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텍스트 필드에 있는 문자열에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자기 아이피와 구분자용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\n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붙여서 출력 스트림에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덧 붙이는 것이기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때문에 문자열이 쌓이는 것을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막기 위해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flush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해준다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FE8B92F-C67A-42F8-BCCD-C071F839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5" y="2189649"/>
            <a:ext cx="3632761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접속을 받아줄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ServerSocket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관리할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s</a:t>
            </a:r>
          </a:p>
          <a:p>
            <a:pPr marL="36900" indent="0">
              <a:buNone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접속을 받는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900" indent="0">
              <a:buNone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ServerSocket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44C42-89AA-44CC-AC0D-C49FF6F3EF0E}"/>
              </a:ext>
            </a:extLst>
          </p:cNvPr>
          <p:cNvSpPr txBox="1"/>
          <p:nvPr/>
        </p:nvSpPr>
        <p:spPr>
          <a:xfrm>
            <a:off x="924443" y="1478888"/>
            <a:ext cx="627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서브 클래스 </a:t>
            </a:r>
            <a:r>
              <a:rPr lang="en-US" altLang="ko-KR" sz="2800" dirty="0"/>
              <a:t>Server </a:t>
            </a:r>
            <a:r>
              <a:rPr lang="ko-KR" altLang="en-US" sz="2800" dirty="0"/>
              <a:t>변수 선언과 생성자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BF86CA-829A-43E2-B9D2-2B8268BE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6" y="2071296"/>
            <a:ext cx="3638550" cy="160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7A4479-BB9A-42C4-B815-3B96E156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8" y="4070080"/>
            <a:ext cx="3667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1 to 1 </a:t>
            </a:r>
            <a:r>
              <a:rPr lang="ko-KR" altLang="en-US" dirty="0"/>
              <a:t>구조 </a:t>
            </a:r>
            <a:r>
              <a:rPr lang="en-US" altLang="ko-KR" dirty="0"/>
              <a:t>- Server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FE8B92F-C67A-42F8-BCCD-C071F839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42" y="2047229"/>
            <a:ext cx="4518736" cy="4058751"/>
          </a:xfrm>
        </p:spPr>
        <p:txBody>
          <a:bodyPr/>
          <a:lstStyle/>
          <a:p>
            <a:pPr marL="36900" indent="0">
              <a:buNone/>
            </a:pPr>
            <a:r>
              <a:rPr lang="ko-KR" altLang="en-US" dirty="0"/>
              <a:t>쓰레드 </a:t>
            </a:r>
            <a:r>
              <a:rPr lang="ko-KR" altLang="en-US" dirty="0" err="1"/>
              <a:t>시작시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ss</a:t>
            </a:r>
            <a:r>
              <a:rPr lang="ko-KR" altLang="en-US" dirty="0"/>
              <a:t>로 연결을 받는다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ss.accept</a:t>
            </a:r>
            <a:r>
              <a:rPr lang="en-US" altLang="ko-KR" dirty="0"/>
              <a:t>()</a:t>
            </a:r>
            <a:r>
              <a:rPr lang="ko-KR" altLang="en-US" dirty="0"/>
              <a:t>에서 연결될 때 까지 대기</a:t>
            </a:r>
            <a:r>
              <a:rPr lang="en-US" altLang="ko-KR" dirty="0"/>
              <a:t>)</a:t>
            </a:r>
          </a:p>
          <a:p>
            <a:pPr marL="36900" indent="0">
              <a:buNone/>
            </a:pPr>
            <a:r>
              <a:rPr lang="ko-KR" altLang="en-US" dirty="0"/>
              <a:t>연결된 소켓</a:t>
            </a:r>
            <a:r>
              <a:rPr lang="en-US" altLang="ko-KR" dirty="0"/>
              <a:t>(</a:t>
            </a:r>
            <a:r>
              <a:rPr lang="ko-KR" altLang="en-US" dirty="0"/>
              <a:t>생성됨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s</a:t>
            </a:r>
            <a:r>
              <a:rPr lang="ko-KR" altLang="en-US" dirty="0"/>
              <a:t>로 리턴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s</a:t>
            </a:r>
            <a:r>
              <a:rPr lang="ko-KR" altLang="en-US" dirty="0"/>
              <a:t>에 연결된 버퍼를 생성</a:t>
            </a:r>
            <a:endParaRPr lang="en-US" altLang="ko-KR" dirty="0"/>
          </a:p>
          <a:p>
            <a:pPr marL="3690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initBuffer</a:t>
            </a:r>
            <a:r>
              <a:rPr lang="en-US" altLang="ko-KR" dirty="0"/>
              <a:t>)</a:t>
            </a:r>
          </a:p>
          <a:p>
            <a:pPr marL="36900" indent="0">
              <a:buNone/>
            </a:pP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그후 연결된 </a:t>
            </a:r>
            <a:r>
              <a:rPr lang="ko-KR" altLang="en-US" dirty="0" err="1"/>
              <a:t>입력스트림으로</a:t>
            </a:r>
            <a:endParaRPr lang="en-US" altLang="ko-KR" dirty="0"/>
          </a:p>
          <a:p>
            <a:pPr marL="36900" indent="0">
              <a:buNone/>
            </a:pPr>
            <a:r>
              <a:rPr lang="ko-KR" altLang="en-US" dirty="0"/>
              <a:t>입력을 계속 받는다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44C42-89AA-44CC-AC0D-C49FF6F3EF0E}"/>
              </a:ext>
            </a:extLst>
          </p:cNvPr>
          <p:cNvSpPr txBox="1"/>
          <p:nvPr/>
        </p:nvSpPr>
        <p:spPr>
          <a:xfrm>
            <a:off x="924443" y="1478888"/>
            <a:ext cx="443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서브 클래스 </a:t>
            </a:r>
            <a:r>
              <a:rPr lang="en-US" altLang="ko-KR" sz="2800" dirty="0"/>
              <a:t>Server </a:t>
            </a:r>
            <a:r>
              <a:rPr lang="ko-KR" altLang="en-US" sz="2800" dirty="0"/>
              <a:t>의 </a:t>
            </a:r>
            <a:r>
              <a:rPr lang="en-US" altLang="ko-KR" sz="2800" dirty="0"/>
              <a:t>run()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63E9CF-FFC5-4B30-B5F9-9202149A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11" y="2047229"/>
            <a:ext cx="5105400" cy="1466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87D8B1-6DF5-4201-A808-737D2B57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11" y="3559200"/>
            <a:ext cx="5857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to N </a:t>
            </a:r>
            <a:r>
              <a:rPr lang="ko-KR" altLang="en-US" dirty="0"/>
              <a:t>을 할 수 없는 이유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205" y="1776031"/>
            <a:ext cx="4698013" cy="4058751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ko-KR" altLang="en-US" dirty="0"/>
              <a:t>여러 개의 </a:t>
            </a:r>
            <a:r>
              <a:rPr lang="en-US" altLang="ko-KR" dirty="0"/>
              <a:t>Client</a:t>
            </a:r>
            <a:r>
              <a:rPr lang="ko-KR" altLang="en-US" dirty="0"/>
              <a:t>들과 연결해야 하지만</a:t>
            </a:r>
            <a:r>
              <a:rPr lang="en-US" altLang="ko-KR" dirty="0"/>
              <a:t> socket</a:t>
            </a:r>
            <a:r>
              <a:rPr lang="ko-KR" altLang="en-US" dirty="0"/>
              <a:t>이 하나밖에 없다</a:t>
            </a:r>
            <a:r>
              <a:rPr lang="en-US" altLang="ko-KR" dirty="0"/>
              <a:t> </a:t>
            </a:r>
          </a:p>
          <a:p>
            <a:pPr marL="494100" indent="-457200">
              <a:buAutoNum type="arabicPeriod"/>
            </a:pPr>
            <a:r>
              <a:rPr lang="ko-KR" altLang="en-US" dirty="0"/>
              <a:t>한번만 </a:t>
            </a:r>
            <a:r>
              <a:rPr lang="en-US" altLang="ko-KR" dirty="0"/>
              <a:t>Client</a:t>
            </a:r>
            <a:r>
              <a:rPr lang="ko-KR" altLang="en-US" dirty="0"/>
              <a:t>의 연결을 받는다</a:t>
            </a:r>
            <a:endParaRPr lang="en-US" altLang="ko-KR" dirty="0"/>
          </a:p>
          <a:p>
            <a:pPr marL="494100" indent="-457200">
              <a:buAutoNum type="arabicPeriod"/>
            </a:pPr>
            <a:r>
              <a:rPr lang="ko-KR" altLang="en-US" dirty="0"/>
              <a:t>상속된 </a:t>
            </a:r>
            <a:r>
              <a:rPr lang="en-US" altLang="ko-KR" dirty="0" err="1"/>
              <a:t>Myframe</a:t>
            </a:r>
            <a:r>
              <a:rPr lang="ko-KR" altLang="en-US" dirty="0"/>
              <a:t>에는 하나의 버퍼밖에 없는데</a:t>
            </a:r>
            <a:r>
              <a:rPr lang="en-US" altLang="ko-KR" dirty="0"/>
              <a:t>, </a:t>
            </a:r>
            <a:r>
              <a:rPr lang="ko-KR" altLang="en-US" dirty="0"/>
              <a:t>여러 개의 소켓을 관리하지 못한다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010BA-EC4C-4C46-AB03-517D273E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1580050"/>
            <a:ext cx="3638550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1CF02-4068-4C58-90A7-84E9121E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6" y="3305280"/>
            <a:ext cx="5105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4D332-2A2E-4776-8DCE-ED01BDF1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374773"/>
            <a:ext cx="10353762" cy="970450"/>
          </a:xfrm>
        </p:spPr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5BF1E-5412-484A-8CC7-B130BFB9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159" y="1580050"/>
            <a:ext cx="4698013" cy="4058751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ko-KR" altLang="en-US" dirty="0"/>
              <a:t>여러 개의 </a:t>
            </a:r>
            <a:r>
              <a:rPr lang="en-US" altLang="ko-KR" dirty="0"/>
              <a:t>Client</a:t>
            </a:r>
            <a:r>
              <a:rPr lang="ko-KR" altLang="en-US" dirty="0"/>
              <a:t>들과 연결해야 하지만</a:t>
            </a:r>
            <a:r>
              <a:rPr lang="en-US" altLang="ko-KR" dirty="0"/>
              <a:t> socket</a:t>
            </a:r>
            <a:r>
              <a:rPr lang="ko-KR" altLang="en-US" dirty="0"/>
              <a:t>이 하나밖에 없다</a:t>
            </a:r>
            <a:r>
              <a:rPr lang="en-US" altLang="ko-KR" dirty="0"/>
              <a:t> </a:t>
            </a:r>
          </a:p>
          <a:p>
            <a:pPr marL="494100" indent="-457200">
              <a:buAutoNum type="arabicPeriod"/>
            </a:pPr>
            <a:r>
              <a:rPr lang="ko-KR" altLang="en-US" dirty="0"/>
              <a:t>한번만 </a:t>
            </a:r>
            <a:r>
              <a:rPr lang="en-US" altLang="ko-KR" dirty="0"/>
              <a:t>Client</a:t>
            </a:r>
            <a:r>
              <a:rPr lang="ko-KR" altLang="en-US" dirty="0"/>
              <a:t>의 연결을 받는다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Client</a:t>
            </a:r>
            <a:r>
              <a:rPr lang="ko-KR" altLang="en-US" dirty="0"/>
              <a:t>와의 연결과 통신의 분리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여러 개의 </a:t>
            </a:r>
            <a:r>
              <a:rPr lang="en-US" altLang="ko-KR" dirty="0"/>
              <a:t>Socket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075B51-8C18-4C67-AF99-DCE6EE52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" y="1580050"/>
            <a:ext cx="3638550" cy="1600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9F37A0-8A14-4E9C-B5A5-93EB3786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6" y="3305280"/>
            <a:ext cx="5105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4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0</TotalTime>
  <Words>515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돋움</vt:lpstr>
      <vt:lpstr>맑은 고딕</vt:lpstr>
      <vt:lpstr>Calisto MT</vt:lpstr>
      <vt:lpstr>Symbol</vt:lpstr>
      <vt:lpstr>Trebuchet MS</vt:lpstr>
      <vt:lpstr>Wingdings 2</vt:lpstr>
      <vt:lpstr>슬레이트</vt:lpstr>
      <vt:lpstr>JAVA Socket</vt:lpstr>
      <vt:lpstr>기존의 1 to 1 구조 - Client</vt:lpstr>
      <vt:lpstr>기존의 1 to 1 구조 - 버퍼</vt:lpstr>
      <vt:lpstr>기존의 1 to 1 구조 - Client</vt:lpstr>
      <vt:lpstr>기존의 1 to 1 구조 - Client</vt:lpstr>
      <vt:lpstr>기존의 1 to 1 구조 - Server</vt:lpstr>
      <vt:lpstr>기존의 1 to 1 구조 - Server</vt:lpstr>
      <vt:lpstr>1 to N 을 할 수 없는 이유</vt:lpstr>
      <vt:lpstr>해결</vt:lpstr>
      <vt:lpstr>1 to N Chatting Program</vt:lpstr>
      <vt:lpstr>서브 클래스 Server</vt:lpstr>
      <vt:lpstr>해결</vt:lpstr>
      <vt:lpstr>서브 클래스 Client</vt:lpstr>
      <vt:lpstr>서버의 전송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Koo Bon Hyeok</dc:creator>
  <cp:lastModifiedBy>Koo Bon Hyeok</cp:lastModifiedBy>
  <cp:revision>222</cp:revision>
  <dcterms:created xsi:type="dcterms:W3CDTF">2018-09-19T03:15:29Z</dcterms:created>
  <dcterms:modified xsi:type="dcterms:W3CDTF">2018-11-29T02:03:25Z</dcterms:modified>
</cp:coreProperties>
</file>