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1" r:id="rId2"/>
    <p:sldId id="268" r:id="rId3"/>
    <p:sldId id="263" r:id="rId4"/>
    <p:sldId id="264" r:id="rId5"/>
    <p:sldId id="267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7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21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3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7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oBH/java_2018_study/tree/master/week_01/src/week_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 굴리기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18" y="2318375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ko-KR" altLang="en-US" dirty="0"/>
              <a:t>쓰레드를 이용해서 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동시에 여러 개의 공이 굴러가고 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벽에 닿으면 튕기도록 만들자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3. 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https://github.com/kooBH/java_2018_study/tree/master/week_01/src/week_04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25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18" y="2318375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Main </a:t>
            </a:r>
            <a:r>
              <a:rPr lang="ko-KR" altLang="en-US" dirty="0"/>
              <a:t>에는                                                                            만 존재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 err="1"/>
              <a:t>MyFrame</a:t>
            </a:r>
            <a:r>
              <a:rPr lang="ko-KR" altLang="en-US" dirty="0"/>
              <a:t>은 이전에 </a:t>
            </a:r>
            <a:r>
              <a:rPr lang="ko-KR" altLang="en-US" dirty="0" err="1"/>
              <a:t>한것과</a:t>
            </a:r>
            <a:r>
              <a:rPr lang="ko-KR" altLang="en-US" dirty="0"/>
              <a:t> 차이가 없다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ko-KR" altLang="en-US" dirty="0"/>
              <a:t>채워 넣어야 하는 클래스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MyPainter</a:t>
            </a:r>
            <a:r>
              <a:rPr lang="en-US" altLang="ko-KR" dirty="0"/>
              <a:t> </a:t>
            </a:r>
            <a:r>
              <a:rPr lang="ko-KR" altLang="en-US" dirty="0"/>
              <a:t>쓰레드가 돌아가면서 </a:t>
            </a:r>
            <a:r>
              <a:rPr lang="en-US" altLang="ko-KR" dirty="0"/>
              <a:t>Ball</a:t>
            </a:r>
            <a:r>
              <a:rPr lang="ko-KR" altLang="en-US" dirty="0"/>
              <a:t>을 그린다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각 </a:t>
            </a:r>
            <a:r>
              <a:rPr lang="en-US" altLang="ko-KR" dirty="0"/>
              <a:t>Ball </a:t>
            </a:r>
            <a:r>
              <a:rPr lang="ko-KR" altLang="en-US" dirty="0"/>
              <a:t>쓰레드는 </a:t>
            </a:r>
            <a:r>
              <a:rPr lang="ko-KR" altLang="en-US"/>
              <a:t>자기의 시간에 따라 </a:t>
            </a:r>
            <a:r>
              <a:rPr lang="ko-KR" altLang="en-US" dirty="0"/>
              <a:t>움직인다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F68C0E-DEED-4CA6-B117-8F4AAEB3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31" y="2318375"/>
            <a:ext cx="4781550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790975-DDA0-4853-A169-E27DECD92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45" y="3758261"/>
            <a:ext cx="3609975" cy="838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C1B5EB-A679-4A5A-8E78-3FAE6141D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18" y="3758261"/>
            <a:ext cx="45243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Graphics2D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그리려고 하는  컴포넌트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Graphics2D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(Graphics2D)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cp.getGraphics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marL="36900" indent="0"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MyG.draw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marL="36900" indent="0"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myG.fill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  <a:p>
            <a:pPr marL="36900" indent="0"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myG.setColor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(Color.&lt;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&gt;)</a:t>
            </a: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등으로 그릴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인자 양식을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draw~( 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가로길이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세로길이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47188B-0719-41A9-8B3F-DEB70F40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41" y="2859286"/>
            <a:ext cx="4581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7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각각의 동작을 잘게 쪼개서 번갈아 가면서 실행하여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수행되는 것처럼 보이게 하는 방식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멀티 코어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쓰레드면 실제로 동시에 여러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쓰레드를 수행한다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동시에 수행되기 때문에 같은 데이터에 접근할 때의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발생할 수 있는 문제점을 잘 처리해야한다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87736-A18D-4721-B810-AACC04C9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25" y="1507863"/>
            <a:ext cx="4524375" cy="2143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13452E-62F4-46FD-B4D6-773D8691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26" y="4285279"/>
            <a:ext cx="5553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1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ADD45-EA46-4B52-88C0-BB8A4DB0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38FDB-264F-4C1F-A1A8-91A704AE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ko-KR" altLang="en-US" dirty="0"/>
              <a:t>쓰레드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동일한 자료 </a:t>
            </a:r>
            <a:r>
              <a:rPr lang="en-US" altLang="ko-KR" dirty="0"/>
              <a:t>C</a:t>
            </a:r>
            <a:r>
              <a:rPr lang="ko-KR" altLang="en-US" dirty="0"/>
              <a:t>에 관해 작업한다</a:t>
            </a:r>
            <a:r>
              <a:rPr lang="en-US" altLang="ko-KR" dirty="0"/>
              <a:t>. </a:t>
            </a:r>
          </a:p>
          <a:p>
            <a:pPr marL="36900" indent="0">
              <a:buNone/>
            </a:pP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[0]~ [9] </a:t>
            </a:r>
            <a:r>
              <a:rPr lang="ko-KR" altLang="en-US" dirty="0"/>
              <a:t>까지 </a:t>
            </a:r>
            <a:r>
              <a:rPr lang="en-US" altLang="ko-KR" dirty="0"/>
              <a:t>10</a:t>
            </a:r>
            <a:r>
              <a:rPr lang="ko-KR" altLang="en-US" dirty="0"/>
              <a:t>개의 자료이다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를 순회하면서 처리한다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에서 한 개의 원소를 처리한다</a:t>
            </a:r>
            <a:r>
              <a:rPr lang="en-US" altLang="ko-KR" dirty="0"/>
              <a:t>. 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여기서 생길 수 있는 문제는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번의 순회를 하는 도중에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의 원소를 하나 제거하는 경우 </a:t>
            </a:r>
            <a:r>
              <a:rPr lang="en-US" altLang="ko-KR" dirty="0"/>
              <a:t>A</a:t>
            </a:r>
            <a:r>
              <a:rPr lang="ko-KR" altLang="en-US" dirty="0"/>
              <a:t>는 그 사실을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모르기 때문에 삭제된 </a:t>
            </a:r>
            <a:r>
              <a:rPr lang="ko-KR" altLang="en-US"/>
              <a:t>원소를 접근하게 되고 </a:t>
            </a:r>
            <a:r>
              <a:rPr lang="ko-KR" altLang="en-US" dirty="0"/>
              <a:t>에러가 발생한다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310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ko-KR" altLang="en-US" dirty="0"/>
              <a:t>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배열의 길이를 넘어가면 알아서 배열크기를 늘여주는 데이터구조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식으로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사용이 가능하다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5B9FB-7EEB-4758-B936-D71CB205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07" y="2276475"/>
            <a:ext cx="4095750" cy="1152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8C659B-85B9-4467-ACD1-8461C3F14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69" y="3543300"/>
            <a:ext cx="5162550" cy="1066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8865FF-0CAC-44F1-A135-0C60826C5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396" y="948512"/>
            <a:ext cx="3694545" cy="56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2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이미지 출력의 방식은 컴포넌트 위에 덧붙여서 그리는 것이다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이동하려는 도형을 표현하려면 원래 도형을 없애고 새로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그려야한다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</a:t>
            </a:r>
          </a:p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함수는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난수를 생성한다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랜덤한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255,255,255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받는데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둘다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그렇게 해도 되지만 난수가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실수를 생성하므로 실수 생성자를 이용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414EF7-42B7-49D9-B16B-5FA2A4CF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562494"/>
            <a:ext cx="2505075" cy="638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E4F57C-98D5-4783-9B2A-52DA885C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63" y="4353068"/>
            <a:ext cx="96012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6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0</TotalTime>
  <Words>340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돋움</vt:lpstr>
      <vt:lpstr>맑은 고딕</vt:lpstr>
      <vt:lpstr>Calisto MT</vt:lpstr>
      <vt:lpstr>Trebuchet MS</vt:lpstr>
      <vt:lpstr>Wingdings 2</vt:lpstr>
      <vt:lpstr>슬레이트</vt:lpstr>
      <vt:lpstr>공 굴리기</vt:lpstr>
      <vt:lpstr>구조</vt:lpstr>
      <vt:lpstr>Graphics2D</vt:lpstr>
      <vt:lpstr>Thread</vt:lpstr>
      <vt:lpstr>Thread 이슈</vt:lpstr>
      <vt:lpstr>ArrayList&lt;타입&gt;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 Bon Hyeok</dc:creator>
  <cp:lastModifiedBy>Koo Bon Hyeok</cp:lastModifiedBy>
  <cp:revision>136</cp:revision>
  <dcterms:created xsi:type="dcterms:W3CDTF">2018-09-19T03:15:29Z</dcterms:created>
  <dcterms:modified xsi:type="dcterms:W3CDTF">2018-10-31T03:38:27Z</dcterms:modified>
</cp:coreProperties>
</file>