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7" r:id="rId2"/>
    <p:sldId id="262" r:id="rId3"/>
    <p:sldId id="263" r:id="rId4"/>
    <p:sldId id="264" r:id="rId5"/>
    <p:sldId id="266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C8452-8529-47A0-8F01-CDD64AF2CE9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202541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socket </a:t>
            </a:r>
            <a:r>
              <a:rPr lang="ko-KR" altLang="en-US" dirty="0"/>
              <a:t>을 통해 채팅 프로그램을 만들어보자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https://github.com/kooBH/java_2018_study/tree/master/week_01/src/network</a:t>
            </a:r>
          </a:p>
        </p:txBody>
      </p:sp>
    </p:spTree>
    <p:extLst>
      <p:ext uri="{BB962C8B-B14F-4D97-AF65-F5344CB8AC3E}">
        <p14:creationId xmlns:p14="http://schemas.microsoft.com/office/powerpoint/2010/main" val="105668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37309"/>
            <a:ext cx="10353762" cy="970450"/>
          </a:xfrm>
        </p:spPr>
        <p:txBody>
          <a:bodyPr/>
          <a:lstStyle/>
          <a:p>
            <a:r>
              <a:rPr lang="ko-KR" altLang="en-US" dirty="0"/>
              <a:t>소켓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164" y="1705958"/>
            <a:ext cx="372575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 err="1"/>
              <a:t>ServerSocket</a:t>
            </a:r>
            <a:r>
              <a:rPr lang="ko-KR" altLang="en-US" dirty="0"/>
              <a:t>이 </a:t>
            </a:r>
            <a:r>
              <a:rPr lang="en-US" altLang="ko-KR" dirty="0"/>
              <a:t>Client</a:t>
            </a:r>
            <a:r>
              <a:rPr lang="ko-KR" altLang="en-US" dirty="0"/>
              <a:t>를 </a:t>
            </a:r>
            <a:r>
              <a:rPr lang="en-US" altLang="ko-KR" dirty="0"/>
              <a:t>Accept</a:t>
            </a:r>
            <a:r>
              <a:rPr lang="ko-KR" altLang="en-US" dirty="0"/>
              <a:t>하는 것으로 연결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서로의 입출력 스트림으로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데이터를 주고 받을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E16ED-3016-45DC-917E-685A5B00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6" y="1847905"/>
            <a:ext cx="6039775" cy="37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4B6CB1A-D776-43A0-BFD4-92EF86C4E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94" y="4518811"/>
            <a:ext cx="5076825" cy="1019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1113DB-6EA9-4414-A621-727FC0E4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7" y="2193565"/>
            <a:ext cx="7629525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6BB02-3DD4-4AF1-AC43-DD63FF30845D}"/>
              </a:ext>
            </a:extLst>
          </p:cNvPr>
          <p:cNvSpPr txBox="1"/>
          <p:nvPr/>
        </p:nvSpPr>
        <p:spPr>
          <a:xfrm>
            <a:off x="417250" y="3587137"/>
            <a:ext cx="1051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서버는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포트 넘버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서버를 연 다음에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자기자신의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연결을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accept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Note )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ServerSocket.accept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Client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받을때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까지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기다린뒤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받은 연결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(Socket)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리턴한다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CDE94B-694F-48D8-884A-857F94AFF447}"/>
              </a:ext>
            </a:extLst>
          </p:cNvPr>
          <p:cNvSpPr/>
          <p:nvPr/>
        </p:nvSpPr>
        <p:spPr>
          <a:xfrm>
            <a:off x="493227" y="5713526"/>
            <a:ext cx="101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접속할 서버의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주소와 포트 넘버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서버와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같아야함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서버에 접속한다</a:t>
            </a:r>
          </a:p>
        </p:txBody>
      </p:sp>
    </p:spTree>
    <p:extLst>
      <p:ext uri="{BB962C8B-B14F-4D97-AF65-F5344CB8AC3E}">
        <p14:creationId xmlns:p14="http://schemas.microsoft.com/office/powerpoint/2010/main" val="18874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6BB02-3DD4-4AF1-AC43-DD63FF30845D}"/>
              </a:ext>
            </a:extLst>
          </p:cNvPr>
          <p:cNvSpPr txBox="1"/>
          <p:nvPr/>
        </p:nvSpPr>
        <p:spPr>
          <a:xfrm>
            <a:off x="727364" y="3764690"/>
            <a:ext cx="4581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소켓간의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통신은 바이트 스트림이기 때문에 이용의 편의성을 위해 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입출력 스트림을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BufferedWriter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/Reader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받아준다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41AC0C-CD10-4096-864A-7E57FF3E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8" y="1238435"/>
            <a:ext cx="4248150" cy="228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F396C5-8845-493F-B35B-BECC5369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12" y="1399850"/>
            <a:ext cx="61722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3BC5D-5C9F-48C2-ABB4-174B9B62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1" y="1580050"/>
            <a:ext cx="7143750" cy="147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D56C1C-51E5-446E-9075-5FE72C4E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945226"/>
            <a:ext cx="6362700" cy="1590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BAA098-C2B0-4C76-9861-376B76D8D257}"/>
              </a:ext>
            </a:extLst>
          </p:cNvPr>
          <p:cNvSpPr/>
          <p:nvPr/>
        </p:nvSpPr>
        <p:spPr>
          <a:xfrm>
            <a:off x="732271" y="3316159"/>
            <a:ext cx="101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br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바이트 스트림에서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readline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 ‘\n’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단위로 리턴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입력을 받는다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7142C6-B3F8-42EA-AA83-403CFDCC490C}"/>
              </a:ext>
            </a:extLst>
          </p:cNvPr>
          <p:cNvSpPr/>
          <p:nvPr/>
        </p:nvSpPr>
        <p:spPr>
          <a:xfrm>
            <a:off x="732271" y="5795636"/>
            <a:ext cx="10128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출력 스트림으로 출력을 하는데 입력을 받을 때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‘\n’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구분자로 하기 때문에 첨부해준다</a:t>
            </a:r>
          </a:p>
        </p:txBody>
      </p:sp>
    </p:spTree>
    <p:extLst>
      <p:ext uri="{BB962C8B-B14F-4D97-AF65-F5344CB8AC3E}">
        <p14:creationId xmlns:p14="http://schemas.microsoft.com/office/powerpoint/2010/main" val="4396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MyFrame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59788-DD7E-4C1A-BEF6-A4FDF144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83" y="1494085"/>
            <a:ext cx="4581483" cy="2533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A13864-94FD-4EFC-B34D-E0206F73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" y="1494085"/>
            <a:ext cx="4210051" cy="2473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D29F09-ADBC-4EE8-B4E5-4685606F7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2" y="4206627"/>
            <a:ext cx="71342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202541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socket </a:t>
            </a:r>
            <a:r>
              <a:rPr lang="ko-KR" altLang="en-US" dirty="0"/>
              <a:t>을 통해 채팅 프로그램을 만들어보자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현재의 코드는 </a:t>
            </a:r>
            <a:r>
              <a:rPr lang="en-US" altLang="ko-KR" dirty="0"/>
              <a:t>1:1 </a:t>
            </a:r>
            <a:r>
              <a:rPr lang="ko-KR" altLang="en-US" dirty="0"/>
              <a:t>채팅만이 가능하다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하나의 </a:t>
            </a:r>
            <a:r>
              <a:rPr lang="en-US" altLang="ko-KR" dirty="0"/>
              <a:t> Server </a:t>
            </a:r>
            <a:r>
              <a:rPr lang="ko-KR" altLang="en-US" dirty="0"/>
              <a:t>가 여러 </a:t>
            </a:r>
            <a:r>
              <a:rPr lang="en-US" altLang="ko-KR" dirty="0"/>
              <a:t>Client</a:t>
            </a:r>
            <a:r>
              <a:rPr lang="ko-KR" altLang="en-US" dirty="0"/>
              <a:t>를 받을 수 있게 만들어보자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3. Client</a:t>
            </a:r>
            <a:r>
              <a:rPr lang="ko-KR" altLang="en-US" dirty="0"/>
              <a:t>는 </a:t>
            </a:r>
            <a:r>
              <a:rPr lang="en-US" altLang="ko-KR" dirty="0"/>
              <a:t>Connect </a:t>
            </a:r>
            <a:r>
              <a:rPr lang="ko-KR" altLang="en-US" dirty="0"/>
              <a:t>버튼을 누르면 입력필드에 적힌 </a:t>
            </a:r>
            <a:r>
              <a:rPr lang="en-US" altLang="ko-KR" dirty="0"/>
              <a:t>IP</a:t>
            </a:r>
            <a:r>
              <a:rPr lang="ko-KR" altLang="en-US" dirty="0"/>
              <a:t>로 접속한다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4. Client</a:t>
            </a:r>
            <a:r>
              <a:rPr lang="ko-KR" altLang="en-US" dirty="0"/>
              <a:t>는 수정하지 않아도 괜찮다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5. </a:t>
            </a:r>
            <a:r>
              <a:rPr lang="en-US" altLang="ko-KR" dirty="0" err="1"/>
              <a:t>ServerSocket</a:t>
            </a:r>
            <a:r>
              <a:rPr lang="ko-KR" altLang="en-US" dirty="0"/>
              <a:t>은 하나만 있어도 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서버는 각 </a:t>
            </a:r>
            <a:r>
              <a:rPr lang="en-US" altLang="ko-KR" dirty="0"/>
              <a:t>Client </a:t>
            </a:r>
            <a:r>
              <a:rPr lang="ko-KR" altLang="en-US" dirty="0"/>
              <a:t>별로 하나의 쓰레드를 주어야 할 것이다</a:t>
            </a:r>
            <a:r>
              <a:rPr lang="en-US" altLang="ko-KR"/>
              <a:t>.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25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0</TotalTime>
  <Words>236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</vt:lpstr>
      <vt:lpstr>맑은 고딕 Semilight</vt:lpstr>
      <vt:lpstr>Calisto MT</vt:lpstr>
      <vt:lpstr>Trebuchet MS</vt:lpstr>
      <vt:lpstr>Wingdings 2</vt:lpstr>
      <vt:lpstr>슬레이트</vt:lpstr>
      <vt:lpstr>채팅</vt:lpstr>
      <vt:lpstr>소켓</vt:lpstr>
      <vt:lpstr>소켓</vt:lpstr>
      <vt:lpstr>소켓</vt:lpstr>
      <vt:lpstr>소켓</vt:lpstr>
      <vt:lpstr>MyFrame</vt:lpstr>
      <vt:lpstr>채팅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Bon Hyeok</dc:creator>
  <cp:lastModifiedBy>Koo Bon Hyeok</cp:lastModifiedBy>
  <cp:revision>163</cp:revision>
  <dcterms:created xsi:type="dcterms:W3CDTF">2018-09-19T03:15:29Z</dcterms:created>
  <dcterms:modified xsi:type="dcterms:W3CDTF">2018-11-01T01:27:27Z</dcterms:modified>
</cp:coreProperties>
</file>