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5" r:id="rId8"/>
    <p:sldId id="266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C8452-8529-47A0-8F01-CDD64AF2CE92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4F8F5D-A255-41CF-84A5-BA9C6AB67985}"/>
              </a:ext>
            </a:extLst>
          </p:cNvPr>
          <p:cNvSpPr txBox="1"/>
          <p:nvPr/>
        </p:nvSpPr>
        <p:spPr>
          <a:xfrm>
            <a:off x="1028700" y="155417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JVM –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가상 머신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7D7E2-0159-4C4C-8924-6FAD08B47FE2}"/>
              </a:ext>
            </a:extLst>
          </p:cNvPr>
          <p:cNvSpPr txBox="1"/>
          <p:nvPr/>
        </p:nvSpPr>
        <p:spPr>
          <a:xfrm>
            <a:off x="6878486" y="428565"/>
            <a:ext cx="490711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자바는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JVM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실행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독립적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Windows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Linux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MAC</a:t>
            </a: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간접적으로 실행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C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느림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파이썬보다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빠름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속도차는 무의미한 수준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0BF143-8156-4934-B952-1E0BA126F830}"/>
              </a:ext>
            </a:extLst>
          </p:cNvPr>
          <p:cNvSpPr/>
          <p:nvPr/>
        </p:nvSpPr>
        <p:spPr>
          <a:xfrm>
            <a:off x="659907" y="955257"/>
            <a:ext cx="5648325" cy="516255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8B012F-A759-44A1-A31D-4930AB0D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62" y="1311721"/>
            <a:ext cx="4672325" cy="42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7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3EF8F-6888-4D5C-99EE-D0AF5998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5920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B3FA3-9922-42B3-AC71-FA1DD74C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9850" indent="-742950">
              <a:buAutoNum type="arabicPeriod"/>
            </a:pP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것을 만들고 싶은가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14000" lvl="1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원격 컴퓨터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지뢰찾기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슈팅게임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채팅프로그램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방식으로 할 것인가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59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CFA46-7DE4-4914-A31A-87182109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OOP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80B27-3497-4239-9087-71286D56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추상화</a:t>
            </a:r>
            <a:r>
              <a:rPr lang="en-US" altLang="ko-KR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(Abstraction) : </a:t>
            </a:r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설계인 </a:t>
            </a:r>
            <a:r>
              <a:rPr lang="en-US" altLang="ko-KR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실체인 </a:t>
            </a:r>
            <a:r>
              <a:rPr lang="en-US" altLang="ko-KR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instance </a:t>
            </a:r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en-US" altLang="ko-KR" sz="2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캡슐화</a:t>
            </a:r>
            <a:r>
              <a:rPr lang="en-US" altLang="ko-KR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(Encapsulation) : </a:t>
            </a:r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접근에 제한을 둘 수 있다</a:t>
            </a:r>
            <a:endParaRPr lang="en-US" altLang="ko-KR" sz="2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lang="en-US" altLang="ko-KR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(Inheritance) : </a:t>
            </a:r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수정과 확장이 용이하다</a:t>
            </a:r>
            <a:endParaRPr lang="en-US" altLang="ko-KR" sz="2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r>
              <a:rPr lang="en-US" altLang="ko-KR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(Polymorphism) : </a:t>
            </a:r>
            <a:r>
              <a:rPr lang="ko-KR" altLang="en-US" sz="2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수정과 확장이 용이하다</a:t>
            </a:r>
            <a:endParaRPr lang="en-US" altLang="ko-KR" sz="2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92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101D1-0B69-4799-AA63-2AEEEFC9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4375"/>
            <a:ext cx="10353762" cy="970450"/>
          </a:xfrm>
        </p:spPr>
        <p:txBody>
          <a:bodyPr/>
          <a:lstStyle/>
          <a:p>
            <a:r>
              <a:rPr lang="en-US" altLang="ko-KR" dirty="0"/>
              <a:t>Scanner,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기본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95BDA-1916-459A-A049-FA520CFF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699" y="1356529"/>
            <a:ext cx="6449061" cy="48918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입력을 그대로 출력하는 예제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스트림인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System.in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바이트단위로 처리하기 때문에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쓰기 힘들다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690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객체에서 처리하도록 사용한다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690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스트림인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6900" indent="0">
              <a:buNone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그냥 출력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출력 후 줄을 넘긴다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C407A-BAB7-4F9E-B58B-8202E200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27" y="1732449"/>
            <a:ext cx="46005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9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E04DC-D085-492B-81E3-CCC863C4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추상화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class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D7EF-766F-420F-9E3A-39211A48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: </a:t>
            </a:r>
            <a:r>
              <a:rPr lang="ko-KR" altLang="en-US" dirty="0"/>
              <a:t>객체의 설계도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86249E-4800-496C-A442-52A4DE76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8" y="1580050"/>
            <a:ext cx="5467350" cy="2276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9761F4-110D-4D36-95A4-A950173A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8" y="3429000"/>
            <a:ext cx="6038850" cy="2628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3E5DC2-11B1-47F5-AE82-9BA2152AF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711" y="2873374"/>
            <a:ext cx="3667125" cy="141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D3C595-5974-44F2-BF92-B1C53FC35326}"/>
              </a:ext>
            </a:extLst>
          </p:cNvPr>
          <p:cNvSpPr txBox="1"/>
          <p:nvPr/>
        </p:nvSpPr>
        <p:spPr>
          <a:xfrm>
            <a:off x="8617527" y="189345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5169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83E54-19A8-4AB8-A519-D99F859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 </a:t>
            </a:r>
            <a:r>
              <a:rPr lang="en-US" altLang="ko-KR" dirty="0"/>
              <a:t>- </a:t>
            </a:r>
            <a:r>
              <a:rPr lang="ko-KR" altLang="en-US" dirty="0"/>
              <a:t>접근제한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FFE10-7760-408F-ABEA-C60A7C86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Public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C38FFA-C441-487E-ADD8-B6DD99CB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" y="1412081"/>
            <a:ext cx="4162425" cy="3028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BDF2EE-6D6D-4362-BBD2-20628611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05" y="1762125"/>
            <a:ext cx="6362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E04DC-D085-492B-81E3-CCC863C4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4800"/>
            <a:ext cx="10353762" cy="97045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extend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CFABEC7-5539-4F52-9B9E-D53A65397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3429000"/>
            <a:ext cx="4733925" cy="187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C5769C-C7D5-487B-817C-60355B12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177772"/>
            <a:ext cx="4200525" cy="2047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2847A-EA87-44FD-9142-3AAE70A190B4}"/>
              </a:ext>
            </a:extLst>
          </p:cNvPr>
          <p:cNvSpPr txBox="1"/>
          <p:nvPr/>
        </p:nvSpPr>
        <p:spPr>
          <a:xfrm>
            <a:off x="5543550" y="3471862"/>
            <a:ext cx="59506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Secret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없는 것은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안보이는 것이 아니고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처음부터 상속받지못했기 때문이다</a:t>
            </a:r>
          </a:p>
        </p:txBody>
      </p:sp>
    </p:spTree>
    <p:extLst>
      <p:ext uri="{BB962C8B-B14F-4D97-AF65-F5344CB8AC3E}">
        <p14:creationId xmlns:p14="http://schemas.microsoft.com/office/powerpoint/2010/main" val="31901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E04DC-D085-492B-81E3-CCC863C4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D7EF-766F-420F-9E3A-39211A48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부모의 메서드를 덮어 씌움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F4DDA2-801D-4C33-B615-82285A33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524124"/>
            <a:ext cx="4000500" cy="1314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6C8DA2-6708-4D9D-AEE4-6E021635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" y="3992074"/>
            <a:ext cx="5534025" cy="1276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D3154F-874F-4121-99CF-88AEB900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0" y="2824161"/>
            <a:ext cx="3505200" cy="20288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3E3E36A-27ED-4061-9E34-B123E595E541}"/>
              </a:ext>
            </a:extLst>
          </p:cNvPr>
          <p:cNvSpPr/>
          <p:nvPr/>
        </p:nvSpPr>
        <p:spPr>
          <a:xfrm>
            <a:off x="6502400" y="3048000"/>
            <a:ext cx="1534160" cy="13144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4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E04DC-D085-492B-81E3-CCC863C4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D7EF-766F-420F-9E3A-39211A48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3E3E36A-27ED-4061-9E34-B123E595E541}"/>
              </a:ext>
            </a:extLst>
          </p:cNvPr>
          <p:cNvSpPr/>
          <p:nvPr/>
        </p:nvSpPr>
        <p:spPr>
          <a:xfrm>
            <a:off x="6309360" y="1769914"/>
            <a:ext cx="1534160" cy="13144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D592C2-F4A6-45F1-9427-747A08DC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6" y="1732449"/>
            <a:ext cx="5172075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AE43BB-0280-4D9F-95E5-086F10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007" y="1580050"/>
            <a:ext cx="3476625" cy="2038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105DD8-2F5E-48E1-ACCC-BDFC10A7A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35" y="4400952"/>
            <a:ext cx="5286375" cy="18669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43F54AF-3B11-41D7-8909-E7AA9A199588}"/>
              </a:ext>
            </a:extLst>
          </p:cNvPr>
          <p:cNvSpPr/>
          <p:nvPr/>
        </p:nvSpPr>
        <p:spPr>
          <a:xfrm>
            <a:off x="6309360" y="4617254"/>
            <a:ext cx="1534160" cy="13144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DCD628-8A76-4F0D-BACA-966B64561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007" y="4400952"/>
            <a:ext cx="38576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E04DC-D085-492B-81E3-CCC863C4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D7EF-766F-420F-9E3A-39211A48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오버로딩 </a:t>
            </a:r>
            <a:r>
              <a:rPr lang="en-US" altLang="ko-KR" dirty="0"/>
              <a:t>: </a:t>
            </a:r>
            <a:r>
              <a:rPr lang="ko-KR" altLang="en-US" dirty="0"/>
              <a:t>같은 이름 다른 인자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0FE08E-76CD-43C1-B440-CEEC4FF3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543175"/>
            <a:ext cx="3952875" cy="3248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F8665-8FEA-4E20-9056-556058EE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87" y="2162492"/>
            <a:ext cx="5457825" cy="147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7EAC08-26E1-43B3-B0A1-1274504A5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45" y="4061544"/>
            <a:ext cx="3409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0</TotalTime>
  <Words>196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돋움</vt:lpstr>
      <vt:lpstr>맑은 고딕</vt:lpstr>
      <vt:lpstr>Calisto MT</vt:lpstr>
      <vt:lpstr>Trebuchet MS</vt:lpstr>
      <vt:lpstr>Wingdings 2</vt:lpstr>
      <vt:lpstr>슬레이트</vt:lpstr>
      <vt:lpstr>PowerPoint 프레젠테이션</vt:lpstr>
      <vt:lpstr>OOP 객체지향 프로그래밍</vt:lpstr>
      <vt:lpstr>Scanner, System - 기본 입출력</vt:lpstr>
      <vt:lpstr>추상화 - class </vt:lpstr>
      <vt:lpstr>캡슐화 - 접근제한</vt:lpstr>
      <vt:lpstr>상속 - extend</vt:lpstr>
      <vt:lpstr>다형성 – 오버라이딩</vt:lpstr>
      <vt:lpstr>다형성 – 오버라이딩</vt:lpstr>
      <vt:lpstr>다형성 – 오버로딩</vt:lpstr>
      <vt:lpstr>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Bon Hyeok</dc:creator>
  <cp:lastModifiedBy>Koo Bon Hyeok</cp:lastModifiedBy>
  <cp:revision>26</cp:revision>
  <dcterms:created xsi:type="dcterms:W3CDTF">2018-09-19T03:15:29Z</dcterms:created>
  <dcterms:modified xsi:type="dcterms:W3CDTF">2018-09-19T10:56:08Z</dcterms:modified>
</cp:coreProperties>
</file>