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68" r:id="rId3"/>
    <p:sldId id="258" r:id="rId4"/>
    <p:sldId id="260" r:id="rId5"/>
    <p:sldId id="271" r:id="rId6"/>
    <p:sldId id="263" r:id="rId7"/>
    <p:sldId id="272" r:id="rId8"/>
    <p:sldId id="264" r:id="rId9"/>
    <p:sldId id="259" r:id="rId10"/>
    <p:sldId id="273" r:id="rId11"/>
    <p:sldId id="269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7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215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3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7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1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7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0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5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6C8452-8529-47A0-8F01-CDD64AF2CE9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6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3467F-A7FF-495D-A8E4-CC93684B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95" y="361950"/>
            <a:ext cx="10353762" cy="97045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AWT -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Abstract Window Toolkit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B8763-3921-4BC4-8521-21B5E489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949" y="1580050"/>
            <a:ext cx="4524375" cy="4058751"/>
          </a:xfrm>
        </p:spPr>
        <p:txBody>
          <a:bodyPr/>
          <a:lstStyle/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윈도우 명령어 이용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따라감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별로 다를 수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공통으로 있는 기능만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기능이 많지않다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460DA9E-DCC6-48F9-9DBD-780E9EA2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15" y="1529751"/>
            <a:ext cx="6395529" cy="426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4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버튼 </a:t>
            </a:r>
            <a:r>
              <a:rPr lang="en-US" altLang="ko-KR" dirty="0"/>
              <a:t>&amp;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인터페이스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9A1D8A-612B-4F0A-87EE-7ED421B62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23" y="4992303"/>
            <a:ext cx="6400800" cy="771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DF41F4-82C4-4993-A48F-C0C4155F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23" y="1479934"/>
            <a:ext cx="6772275" cy="2886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D10705-6569-4CFE-A0F9-BAE9A2AF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173" y="1922537"/>
            <a:ext cx="2828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6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외부조작을 인식하는 클래스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80AFA82-D180-450E-BAF1-34CDC5A84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15" y="3968264"/>
            <a:ext cx="6400800" cy="971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BA657C-5A42-4685-8C00-0EE32873A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15" y="1907382"/>
            <a:ext cx="6219825" cy="173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A76BC-90B5-443E-91BB-34D07E242ED0}"/>
              </a:ext>
            </a:extLst>
          </p:cNvPr>
          <p:cNvSpPr txBox="1"/>
          <p:nvPr/>
        </p:nvSpPr>
        <p:spPr>
          <a:xfrm>
            <a:off x="7391815" y="2171700"/>
            <a:ext cx="4451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서브클래스로 생성한 </a:t>
            </a:r>
            <a:r>
              <a:rPr lang="en-US" altLang="ko-KR" dirty="0" err="1"/>
              <a:t>WindowAdapter</a:t>
            </a:r>
            <a:endParaRPr lang="en-US" altLang="ko-KR" dirty="0"/>
          </a:p>
          <a:p>
            <a:r>
              <a:rPr lang="en-US" altLang="ko-KR" dirty="0" err="1"/>
              <a:t>WindowClosing</a:t>
            </a:r>
            <a:r>
              <a:rPr lang="ko-KR" altLang="en-US" dirty="0"/>
              <a:t>은 윈도우의 </a:t>
            </a:r>
            <a:r>
              <a:rPr lang="en-US" altLang="ko-KR" dirty="0"/>
              <a:t>‘X’</a:t>
            </a:r>
            <a:r>
              <a:rPr lang="ko-KR" altLang="en-US" dirty="0"/>
              <a:t>를 누를 때 </a:t>
            </a:r>
            <a:endParaRPr lang="en-US" altLang="ko-KR" dirty="0"/>
          </a:p>
          <a:p>
            <a:r>
              <a:rPr lang="ko-KR" altLang="en-US" dirty="0"/>
              <a:t>수행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063BE-7026-4223-A02F-D47CBC5E347D}"/>
              </a:ext>
            </a:extLst>
          </p:cNvPr>
          <p:cNvSpPr txBox="1"/>
          <p:nvPr/>
        </p:nvSpPr>
        <p:spPr>
          <a:xfrm>
            <a:off x="7458490" y="4016484"/>
            <a:ext cx="3534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생성한 클래스를 현재 프레임에</a:t>
            </a:r>
            <a:endParaRPr lang="en-US" altLang="ko-KR" dirty="0"/>
          </a:p>
          <a:p>
            <a:r>
              <a:rPr lang="ko-KR" altLang="en-US" dirty="0" err="1"/>
              <a:t>리스너로</a:t>
            </a:r>
            <a:r>
              <a:rPr lang="ko-KR" altLang="en-US" dirty="0"/>
              <a:t> 달아준다</a:t>
            </a:r>
            <a:endParaRPr lang="en-US" altLang="ko-KR" dirty="0"/>
          </a:p>
          <a:p>
            <a:r>
              <a:rPr lang="en-US" altLang="ko-KR" dirty="0"/>
              <a:t>- Frame</a:t>
            </a:r>
            <a:r>
              <a:rPr lang="ko-KR" altLang="en-US" dirty="0"/>
              <a:t>은 달아줘야 종료됨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JFrame</a:t>
            </a:r>
            <a:r>
              <a:rPr lang="ko-KR" altLang="en-US" dirty="0"/>
              <a:t>은 기본적으로 되는 기능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31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1CBD13-1E1E-4E3D-9F82-65221B115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168" y="1580050"/>
            <a:ext cx="2724735" cy="45786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62E02D-0AFD-484F-B74C-4AEB15056E8D}"/>
              </a:ext>
            </a:extLst>
          </p:cNvPr>
          <p:cNvSpPr txBox="1"/>
          <p:nvPr/>
        </p:nvSpPr>
        <p:spPr>
          <a:xfrm>
            <a:off x="4580877" y="1704513"/>
            <a:ext cx="5105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요소들로 간단한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사칙연산 계산기를 구현해보자</a:t>
            </a:r>
          </a:p>
        </p:txBody>
      </p:sp>
    </p:spTree>
    <p:extLst>
      <p:ext uri="{BB962C8B-B14F-4D97-AF65-F5344CB8AC3E}">
        <p14:creationId xmlns:p14="http://schemas.microsoft.com/office/powerpoint/2010/main" val="146354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키보드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84E406-E878-440D-8FF8-76318DB87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732449"/>
            <a:ext cx="3705225" cy="752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0AC088-5E95-45FE-8E78-FFE8FB68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55" y="1653453"/>
            <a:ext cx="5419725" cy="410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865BBE-AC33-4898-9C45-13E30770D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62" y="2976562"/>
            <a:ext cx="45529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E4A42D-3D5B-4455-A617-8B1CF1BCCE07}"/>
              </a:ext>
            </a:extLst>
          </p:cNvPr>
          <p:cNvSpPr txBox="1"/>
          <p:nvPr/>
        </p:nvSpPr>
        <p:spPr>
          <a:xfrm>
            <a:off x="1026185" y="66767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16D744-66DE-48F8-9043-CAE25B803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3" y="1565059"/>
            <a:ext cx="61341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C4F00-8B07-4EAE-8951-3C71A645986F}"/>
              </a:ext>
            </a:extLst>
          </p:cNvPr>
          <p:cNvSpPr txBox="1"/>
          <p:nvPr/>
        </p:nvSpPr>
        <p:spPr>
          <a:xfrm>
            <a:off x="7217435" y="1437057"/>
            <a:ext cx="4242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AWT</a:t>
            </a:r>
            <a:r>
              <a:rPr lang="ko-KR" altLang="en-US" dirty="0"/>
              <a:t>의 기능한계 보완</a:t>
            </a:r>
            <a:endParaRPr lang="en-US" altLang="ko-KR" dirty="0"/>
          </a:p>
          <a:p>
            <a:r>
              <a:rPr lang="ko-KR" altLang="en-US" dirty="0"/>
              <a:t>가상머신 위에서 </a:t>
            </a:r>
            <a:r>
              <a:rPr lang="en-US" altLang="ko-KR" dirty="0"/>
              <a:t>UI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OS -&gt; JVM -&gt; SWING</a:t>
            </a:r>
          </a:p>
          <a:p>
            <a:r>
              <a:rPr lang="ko-KR" altLang="en-US" dirty="0"/>
              <a:t>기본적으로 </a:t>
            </a:r>
            <a:r>
              <a:rPr lang="en-US" altLang="ko-KR" dirty="0"/>
              <a:t>AWT </a:t>
            </a:r>
            <a:r>
              <a:rPr lang="ko-KR" altLang="en-US" dirty="0"/>
              <a:t>파생 </a:t>
            </a:r>
            <a:r>
              <a:rPr lang="en-US" altLang="ko-KR" dirty="0"/>
              <a:t>-&gt; </a:t>
            </a:r>
            <a:r>
              <a:rPr lang="ko-KR" altLang="en-US" dirty="0"/>
              <a:t>같이 사용가능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955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34EA7-F2D6-47C6-A61A-C58B324A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Jframe</a:t>
            </a:r>
            <a:endParaRPr lang="en-US" altLang="ko-KR" dirty="0"/>
          </a:p>
          <a:p>
            <a:r>
              <a:rPr lang="en-US" altLang="ko-KR" u="sng" dirty="0" err="1"/>
              <a:t>setSize</a:t>
            </a:r>
            <a:endParaRPr lang="en-US" altLang="ko-KR" u="sng" dirty="0"/>
          </a:p>
          <a:p>
            <a:r>
              <a:rPr lang="en-US" altLang="ko-KR" dirty="0" err="1"/>
              <a:t>setVisible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214002-D790-45E5-B277-99E08019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7" y="1449927"/>
            <a:ext cx="5200650" cy="3638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D639AE-A7AC-4788-86A1-6EBF812D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20" y="1580050"/>
            <a:ext cx="5895975" cy="2543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13444-5C86-41B7-B875-14ECACC1DC12}"/>
              </a:ext>
            </a:extLst>
          </p:cNvPr>
          <p:cNvSpPr txBox="1"/>
          <p:nvPr/>
        </p:nvSpPr>
        <p:spPr>
          <a:xfrm>
            <a:off x="1436796" y="3761824"/>
            <a:ext cx="305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setVisible</a:t>
            </a:r>
            <a:r>
              <a:rPr lang="en-US" altLang="ko-KR" dirty="0"/>
              <a:t>()</a:t>
            </a:r>
            <a:r>
              <a:rPr lang="ko-KR" altLang="en-US" dirty="0"/>
              <a:t>은 항상 마지막에 </a:t>
            </a:r>
          </a:p>
        </p:txBody>
      </p:sp>
    </p:spTree>
    <p:extLst>
      <p:ext uri="{BB962C8B-B14F-4D97-AF65-F5344CB8AC3E}">
        <p14:creationId xmlns:p14="http://schemas.microsoft.com/office/powerpoint/2010/main" val="82054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라벨 </a:t>
            </a:r>
            <a:r>
              <a:rPr lang="en-US" altLang="ko-KR" dirty="0"/>
              <a:t>: </a:t>
            </a:r>
            <a:r>
              <a:rPr lang="ko-KR" altLang="en-US" dirty="0"/>
              <a:t>문자표시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575154-D964-4275-9FDD-B98C34014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87" y="1289537"/>
            <a:ext cx="2057400" cy="581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296E33-F7EB-49B6-98C1-B38ACE3A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133600"/>
            <a:ext cx="4867275" cy="129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BB6849-D27A-4037-A88A-0F8482498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3857625"/>
            <a:ext cx="7005637" cy="264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5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34EA7-F2D6-47C6-A61A-C58B324A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프레임을 구성하는 요소들의 배열 기준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F55171-9F10-4276-BF03-02BA4217B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53" y="2257425"/>
            <a:ext cx="3419475" cy="2209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82F20-5615-4EAD-AFE0-249E0CD6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86" y="2087627"/>
            <a:ext cx="3563653" cy="2209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3FDF4B-8A47-4AFF-88B0-39F4413B0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53" y="4653171"/>
            <a:ext cx="3176587" cy="22048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50841D-80F7-49EF-BA6B-0DEE11DBF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386" y="4652605"/>
            <a:ext cx="3510123" cy="20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46" y="485312"/>
            <a:ext cx="10353762" cy="970450"/>
          </a:xfrm>
        </p:spPr>
        <p:txBody>
          <a:bodyPr/>
          <a:lstStyle/>
          <a:p>
            <a:r>
              <a:rPr lang="ko-KR" altLang="en-US" dirty="0"/>
              <a:t>레이아웃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8C26B7-C056-416C-8407-198E8AA93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0338" y="1750476"/>
            <a:ext cx="4124325" cy="14710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9E754-F0C7-4619-8580-16F4F2C2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38" y="3429000"/>
            <a:ext cx="5421351" cy="22621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725EDB-D38D-46FD-840F-9A37383FF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3254295"/>
            <a:ext cx="5553075" cy="1306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CEBF49-C55E-4AFF-AED5-5DA3DC064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6" y="1836687"/>
            <a:ext cx="6143626" cy="1167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FCD542-F51B-406F-8E51-E153656DF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82" y="4942078"/>
            <a:ext cx="5271217" cy="15825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E7B30C-94C6-44BB-AC3D-5F597602DC01}"/>
              </a:ext>
            </a:extLst>
          </p:cNvPr>
          <p:cNvSpPr/>
          <p:nvPr/>
        </p:nvSpPr>
        <p:spPr>
          <a:xfrm>
            <a:off x="5919787" y="58880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자세한 설명과 예제</a:t>
            </a:r>
            <a:endParaRPr lang="en-US" altLang="ko-KR" dirty="0"/>
          </a:p>
          <a:p>
            <a:r>
              <a:rPr lang="ko-KR" altLang="en-US" dirty="0"/>
              <a:t>https://docs.oracle.com/javase/tutorial/uiswing/layout/visual.html</a:t>
            </a:r>
          </a:p>
        </p:txBody>
      </p:sp>
    </p:spTree>
    <p:extLst>
      <p:ext uri="{BB962C8B-B14F-4D97-AF65-F5344CB8AC3E}">
        <p14:creationId xmlns:p14="http://schemas.microsoft.com/office/powerpoint/2010/main" val="233139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GridLayout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34EA7-F2D6-47C6-A61A-C58B324A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 err="1"/>
              <a:t>GridBagLayout</a:t>
            </a:r>
            <a:r>
              <a:rPr lang="ko-KR" altLang="en-US" dirty="0"/>
              <a:t>과 같은 구성이나</a:t>
            </a:r>
            <a:r>
              <a:rPr lang="en-US" altLang="ko-KR" dirty="0"/>
              <a:t>, </a:t>
            </a:r>
            <a:r>
              <a:rPr lang="ko-KR" altLang="en-US" dirty="0"/>
              <a:t>각 그리드의 크기가 같다 </a:t>
            </a:r>
            <a:r>
              <a:rPr lang="en-US" altLang="ko-KR" dirty="0"/>
              <a:t>– </a:t>
            </a:r>
            <a:r>
              <a:rPr lang="ko-KR" altLang="en-US" dirty="0" err="1"/>
              <a:t>조정안함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 err="1"/>
              <a:t>GridLayout</a:t>
            </a:r>
            <a:r>
              <a:rPr lang="en-US" altLang="ko-KR" dirty="0"/>
              <a:t>(</a:t>
            </a:r>
            <a:r>
              <a:rPr lang="en-US" altLang="ko-KR" dirty="0" err="1"/>
              <a:t>Rows,Cols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902F46-5B5C-412D-A766-2D113C00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767845"/>
            <a:ext cx="99441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4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34EA7-F2D6-47C6-A61A-C58B324A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ko-KR" altLang="en-US" dirty="0"/>
              <a:t>작은 단위의 프레임이라 생각하면 된다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패널 내에서도 레이아웃을 설정할 수 있다</a:t>
            </a:r>
            <a:endParaRPr lang="en-US" altLang="ko-KR" dirty="0"/>
          </a:p>
          <a:p>
            <a:pPr marL="3690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058B6-2D7C-4173-AC21-44BACB7A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559305"/>
            <a:ext cx="8158162" cy="39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0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버튼 </a:t>
            </a:r>
            <a:r>
              <a:rPr lang="en-US" altLang="ko-KR" dirty="0"/>
              <a:t>&amp;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34EA7-F2D6-47C6-A61A-C58B324A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JButton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테두리 달린 누르면 반응하는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JLabel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외부입력을 인식하는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implements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사용하며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비어있는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받는다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메서드는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되어야한다</a:t>
            </a:r>
          </a:p>
        </p:txBody>
      </p:sp>
    </p:spTree>
    <p:extLst>
      <p:ext uri="{BB962C8B-B14F-4D97-AF65-F5344CB8AC3E}">
        <p14:creationId xmlns:p14="http://schemas.microsoft.com/office/powerpoint/2010/main" val="360439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0</TotalTime>
  <Words>196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돋움</vt:lpstr>
      <vt:lpstr>맑은 고딕</vt:lpstr>
      <vt:lpstr>Calisto MT</vt:lpstr>
      <vt:lpstr>Symbol</vt:lpstr>
      <vt:lpstr>Trebuchet MS</vt:lpstr>
      <vt:lpstr>Wingdings 2</vt:lpstr>
      <vt:lpstr>슬레이트</vt:lpstr>
      <vt:lpstr>AWT - Abstract Window Toolkit</vt:lpstr>
      <vt:lpstr>PowerPoint 프레젠테이션</vt:lpstr>
      <vt:lpstr>윈도우 만들기</vt:lpstr>
      <vt:lpstr>라벨 : 문자표시 </vt:lpstr>
      <vt:lpstr>레이아웃</vt:lpstr>
      <vt:lpstr>레이아웃</vt:lpstr>
      <vt:lpstr>GridLayout</vt:lpstr>
      <vt:lpstr>패널</vt:lpstr>
      <vt:lpstr>버튼 &amp; 리스너 &amp; 인터페이스</vt:lpstr>
      <vt:lpstr>버튼 &amp; 리스너 &amp; 인터페이스</vt:lpstr>
      <vt:lpstr>리스너 : 외부조작을 인식하는 클래스</vt:lpstr>
      <vt:lpstr>계산기</vt:lpstr>
      <vt:lpstr>키보드 리스너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 Bon Hyeok</dc:creator>
  <cp:lastModifiedBy>Koo Bon Hyeok</cp:lastModifiedBy>
  <cp:revision>47</cp:revision>
  <dcterms:created xsi:type="dcterms:W3CDTF">2018-09-19T03:15:29Z</dcterms:created>
  <dcterms:modified xsi:type="dcterms:W3CDTF">2018-09-26T14:32:26Z</dcterms:modified>
</cp:coreProperties>
</file>