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oBH/java_2018_study/tree/master/week_01/src/week_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Swing</a:t>
            </a:r>
            <a:r>
              <a:rPr lang="ko-KR" altLang="en-US" dirty="0"/>
              <a:t>을 이용해 계산기 어플리케이션을 구현해보자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https://github.com/kooBH/java_2018_study/tree/master/week_01/src/week_03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65" y="305900"/>
            <a:ext cx="10353762" cy="970450"/>
          </a:xfrm>
        </p:spPr>
        <p:txBody>
          <a:bodyPr/>
          <a:lstStyle/>
          <a:p>
            <a:r>
              <a:rPr lang="ko-KR" altLang="en-US" dirty="0"/>
              <a:t>키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추가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86" y="1399624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KeyEvent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ko-KR" altLang="en-US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받았을 때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e.getKeyCode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문자는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특수키는 별도로 지정된 값으로 리턴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e.getKeyChar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 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문자 출력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기호면 같은 값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(ex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넘패드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특수키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36900" indent="0">
              <a:buNone/>
            </a:pPr>
            <a:r>
              <a:rPr lang="en-US" altLang="ko-KR" u="sng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e.getKeyText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u="sng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e.getKeyCode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()) : </a:t>
            </a:r>
            <a:r>
              <a:rPr lang="ko-KR" altLang="en-US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입력된 키를 출력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u="sng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넘패드</a:t>
            </a:r>
            <a:r>
              <a:rPr lang="ko-KR" altLang="en-US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키 구분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특수키 </a:t>
            </a:r>
            <a:r>
              <a:rPr lang="en-US" altLang="ko-KR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EA0E3-EC0A-4493-A99A-6FEF8630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86" y="3279288"/>
            <a:ext cx="2390775" cy="2305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37C82F-8BC7-43A6-8D5A-6C345F0B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161" y="3253824"/>
            <a:ext cx="2238375" cy="3105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C991DE-39F6-475C-B172-2606C010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86" y="3253824"/>
            <a:ext cx="65151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86" y="254493"/>
            <a:ext cx="10353762" cy="970450"/>
          </a:xfrm>
        </p:spPr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86" y="1399624"/>
            <a:ext cx="10353762" cy="48058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계산기의  내부 작동을 구현할 클래스를 하나 더 추가해보자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 클래스에 필요한 변수들을 추가하자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94100" indent="-457200">
              <a:buAutoNum type="arabicPeriod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입력중인 값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4100" indent="-457200">
              <a:buAutoNum type="arabicPeriod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결과값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4100" indent="-457200">
              <a:buAutoNum type="arabicPeriod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수행중인 연산자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이런 변수들이 필요할 것이다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만들면서 필요하다고 생각되는 변수는 추가하면 된다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데이터 타입은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제외하면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같다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86" y="254493"/>
            <a:ext cx="10353762" cy="970450"/>
          </a:xfrm>
        </p:spPr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86" y="139962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계산기를 작동시킬 클래스의 함수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만들어보자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버튼입력과 키 입력은 숫자를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개씩 받아서 입력중인 숫자에 적용된다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			</a:t>
            </a:r>
          </a:p>
          <a:p>
            <a:pPr marL="36900" indent="0">
              <a:buNone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숫자표시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 클래스가 가지는 값은 정수 또는 실수형 이지만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JLabel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6900" indent="0">
              <a:buNone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입력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+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연산자 입력시의 행동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등등 계산기 동작에 필요한 메서드를 구현해보자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3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String.valueOf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값을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형으로 바꿔서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버튼으로 넘어간다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버튼 클릭 후</a:t>
            </a:r>
            <a:r>
              <a:rPr lang="en-US" altLang="ko-KR" dirty="0"/>
              <a:t> </a:t>
            </a:r>
            <a:r>
              <a:rPr lang="ko-KR" altLang="en-US" dirty="0"/>
              <a:t>프레임</a:t>
            </a:r>
            <a:r>
              <a:rPr lang="en-US" altLang="ko-KR" dirty="0"/>
              <a:t>.</a:t>
            </a:r>
            <a:r>
              <a:rPr lang="en-US" altLang="ko-KR" dirty="0" err="1"/>
              <a:t>requestFocus</a:t>
            </a:r>
            <a:r>
              <a:rPr lang="en-US" altLang="ko-KR" dirty="0"/>
              <a:t>(); </a:t>
            </a:r>
            <a:r>
              <a:rPr lang="ko-KR" altLang="en-US" dirty="0"/>
              <a:t>로 포커스를 돌려주자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뭐든지 하는 방법은 다양하다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편한 방법대로 작성해보자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.set~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하면 값을 변경시킬 수 있고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.get~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하면 값을 받고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.is~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면 현재 상태를 받을 수 있다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19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226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돋움</vt:lpstr>
      <vt:lpstr>맑은 고딕</vt:lpstr>
      <vt:lpstr>Arial</vt:lpstr>
      <vt:lpstr>Calisto MT</vt:lpstr>
      <vt:lpstr>Trebuchet MS</vt:lpstr>
      <vt:lpstr>Wingdings 2</vt:lpstr>
      <vt:lpstr>슬레이트</vt:lpstr>
      <vt:lpstr>계산기</vt:lpstr>
      <vt:lpstr>키 리스너 - 추가</vt:lpstr>
      <vt:lpstr>계산기</vt:lpstr>
      <vt:lpstr>계산기</vt:lpstr>
      <vt:lpstr>계산기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98</cp:revision>
  <dcterms:created xsi:type="dcterms:W3CDTF">2018-09-19T03:15:29Z</dcterms:created>
  <dcterms:modified xsi:type="dcterms:W3CDTF">2018-10-03T15:11:05Z</dcterms:modified>
</cp:coreProperties>
</file>