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52" r:id="rId2"/>
    <p:sldId id="679" r:id="rId3"/>
    <p:sldId id="680" r:id="rId4"/>
    <p:sldId id="700" r:id="rId5"/>
    <p:sldId id="701" r:id="rId6"/>
    <p:sldId id="681" r:id="rId7"/>
    <p:sldId id="703" r:id="rId8"/>
    <p:sldId id="702" r:id="rId9"/>
    <p:sldId id="682" r:id="rId10"/>
    <p:sldId id="683" r:id="rId11"/>
    <p:sldId id="685" r:id="rId12"/>
    <p:sldId id="684" r:id="rId13"/>
    <p:sldId id="699" r:id="rId14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68" autoAdjust="0"/>
  </p:normalViewPr>
  <p:slideViewPr>
    <p:cSldViewPr>
      <p:cViewPr>
        <p:scale>
          <a:sx n="89" d="100"/>
          <a:sy n="89" d="100"/>
        </p:scale>
        <p:origin x="-97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스마트시티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상하수도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안전 등이 서로 데이터를 공유할 수 있는 구조의 도시</a:t>
            </a:r>
            <a:endParaRPr lang="en-US" altLang="ko-KR" dirty="0" smtClean="0"/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jpeg"/><Relationship Id="rId2" Type="http://schemas.openxmlformats.org/officeDocument/2006/relationships/hyperlink" Target="http://www.google.co.kr/url?sa=i&amp;rct=j&amp;q=&amp;esrc=s&amp;source=images&amp;cd=&amp;cad=rja&amp;uact=8&amp;ved=0ahUKEwjH_vuDr67XAhVBlJQKHQbyARoQjRwIBw&amp;url=http://www.itworld.co.kr/news/101936&amp;psig=AOvVaw3c8_ftDPuxE09oDqPH3dZ8&amp;ust=15102095026300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ckpGAt67XAhWBUbwKHcjXCgQQjRwIBw&amp;url=http://www.bloter.net/archives/239801&amp;psig=AOvVaw1ft6B_eKMnxUgyXF0Ti4yU&amp;ust=1510211657232478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://www.google.co.kr/url?sa=i&amp;rct=j&amp;q=&amp;esrc=s&amp;source=images&amp;cd=&amp;cad=rja&amp;uact=8&amp;ved=0ahUKEwjotO_ftq7XAhWDxbwKHXTyChwQjRwIBw&amp;url=http://m.betanews.net/article/688780&amp;psig=AOvVaw37hvNQ2mnBkR9sfd3UI-2O&amp;ust=151021159133801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google.co.kr/url?sa=i&amp;rct=j&amp;q=&amp;esrc=s&amp;source=images&amp;cd=&amp;cad=rja&amp;uact=8&amp;ved=0ahUKEwjZ-JSerq7XAhWSq5QKHSPGD-0QjRwIBw&amp;url=http://www.nydailynews.com/new-york/nypd-unveils-new-40-million-super-computer-system-data-network-cameras-license-plate-readers-crime-reports-article-1.1132135&amp;psig=AOvVaw0TpcsNFZdMqbsJh647aB13&amp;ust=15102093083506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google.co.kr/url?sa=i&amp;rct=j&amp;q=&amp;esrc=s&amp;source=images&amp;cd=&amp;cad=rja&amp;uact=8&amp;ved=0ahUKEwidlMWLsK7XAhXBk5QKHac5C84QjRwIBw&amp;url=http://sports.chosun.com/news/news.htm?id=201506060100071230004713&amp;ServiceDate=20150605&amp;psig=AOvVaw2YiSsrW5cO5LKSZAL6YQZB&amp;ust=151020979795765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www.youtube.com/watch?v=VAIlqycgK6c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kr/url?sa=i&amp;rct=j&amp;q=&amp;esrc=s&amp;source=images&amp;cd=&amp;cad=rja&amp;uact=8&amp;ved=0ahUKEwiZx6y-t67XAhVGabwKHaCDAo0QjRwIBw&amp;url=http://prologue.blog.naver.com/PostView.nhn?blogId=mistyluv78&amp;logNo=220549881796&amp;redirect=Dlog&amp;widgetTypeCall=true&amp;psig=AOvVaw2zFOEHuRIYiChtAuJaZuXo&amp;ust=1510211792383754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://www.google.co.kr/url?sa=i&amp;rct=j&amp;q=&amp;esrc=s&amp;source=images&amp;cd=&amp;cad=rja&amp;uact=8&amp;ved=0ahUKEwjgsZassa7XAhVGk5QKHd78DBkQjRwIBw&amp;url=http://news.mk.co.kr/newsRead.php?year=2015&amp;no=1180206&amp;psig=AOvVaw106zjYulPGkBn_NeAIpRhO&amp;ust=151021013254357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google.co.kr/url?sa=i&amp;rct=j&amp;q=&amp;esrc=s&amp;source=images&amp;cd=&amp;cad=rja&amp;uact=8&amp;ved=0ahUKEwiCzeedsa7XAhUJHZQKHTXjCNAQjRwIBw&amp;url=http://businesskorea.co.kr/english/news/ict/10090-volte-roaming-lg-u-provides-%E2%80%9Cworld%E2%80%99s-first%E2%80%9D-commercial-volte-roaming&amp;psig=AOvVaw0HtJotj21dYdrs9mZUkSRv&amp;ust=151021011315087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스마트홈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&amp;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환경분석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선두기업 </a:t>
            </a:r>
            <a:r>
              <a:rPr lang="en-US" altLang="ko-KR" dirty="0" smtClean="0"/>
              <a:t>- Google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인공지능 스피커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분야 경쟁사 제품인 아마존 </a:t>
            </a:r>
            <a:r>
              <a:rPr lang="ko-KR" altLang="en-US" smtClean="0"/>
              <a:t>에코보다 잠재성</a:t>
            </a:r>
            <a:r>
              <a:rPr lang="ko-KR" altLang="en-US" b="1" smtClean="0"/>
              <a:t>↑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 평가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방대한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토대로 발전한 </a:t>
            </a:r>
            <a:r>
              <a:rPr lang="en-US" altLang="ko-KR" dirty="0" smtClean="0"/>
              <a:t>AI,</a:t>
            </a:r>
            <a:r>
              <a:rPr lang="ko-KR" altLang="en-US" dirty="0" smtClean="0"/>
              <a:t> 크롬캐스트 등 자사 제품 적극 활용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미국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시장 규모 </a:t>
            </a:r>
            <a:r>
              <a:rPr lang="en-US" altLang="ko-KR" dirty="0" smtClean="0"/>
              <a:t>97</a:t>
            </a:r>
            <a:r>
              <a:rPr lang="ko-KR" altLang="en-US" dirty="0" smtClean="0"/>
              <a:t>억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만 달러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(2017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매출 </a:t>
            </a:r>
            <a:r>
              <a:rPr lang="en-US" altLang="ko-KR" dirty="0" smtClean="0"/>
              <a:t>34</a:t>
            </a:r>
            <a:r>
              <a:rPr lang="ko-KR" altLang="en-US" dirty="0" smtClean="0"/>
              <a:t>억 달러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AutoShape 2" descr="Image result for 구글홈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mage result for 구글홈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Image result for 구글홈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76" y="908720"/>
            <a:ext cx="2736304" cy="18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아마존 에코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284984"/>
            <a:ext cx="1152128" cy="6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크롬캐스트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93439"/>
            <a:ext cx="1455220" cy="4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1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성공 사례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요양원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시니어 타운 모니터링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모니터링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/>
              <a:t>공간 </a:t>
            </a:r>
            <a:r>
              <a:rPr lang="ko-KR" altLang="en-US" dirty="0" smtClean="0"/>
              <a:t>쾌적도 향상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전력사용량 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시설 </a:t>
            </a:r>
            <a:r>
              <a:rPr lang="ko-KR" altLang="en-US" dirty="0"/>
              <a:t>운영 비용을 </a:t>
            </a:r>
            <a:r>
              <a:rPr lang="ko-KR" altLang="en-US" dirty="0" smtClean="0"/>
              <a:t>절감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환자 위치 </a:t>
            </a:r>
            <a:r>
              <a:rPr lang="ko-KR" altLang="en-US" dirty="0"/>
              <a:t>및 </a:t>
            </a:r>
            <a:r>
              <a:rPr lang="ko-KR" altLang="en-US" dirty="0" smtClean="0"/>
              <a:t>움직임 감지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위험 예방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/>
              <a:t>남양주 </a:t>
            </a:r>
            <a:r>
              <a:rPr lang="en-US" altLang="ko-KR" dirty="0"/>
              <a:t>R</a:t>
            </a:r>
            <a:r>
              <a:rPr lang="ko-KR" altLang="en-US" dirty="0"/>
              <a:t>요양병원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130" name="Picture 10" descr="http://www.daliworks.net/wp-content/uploads/2016/01/usecase_smartC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0891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5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해외 성공 사례</a:t>
            </a:r>
            <a:r>
              <a:rPr lang="en-US" altLang="ko-KR" dirty="0" smtClean="0"/>
              <a:t>-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ko-KR" dirty="0"/>
              <a:t>omain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altLang="ko-KR" dirty="0"/>
              <a:t>wareness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ko-KR" dirty="0" smtClean="0"/>
              <a:t>ystem</a:t>
            </a:r>
            <a:r>
              <a:rPr lang="en-US" altLang="ko-KR" sz="1200" dirty="0"/>
              <a:t>(</a:t>
            </a:r>
            <a:r>
              <a:rPr lang="ko-KR" altLang="en-US" sz="1200" dirty="0"/>
              <a:t>영역인식체계</a:t>
            </a:r>
            <a:r>
              <a:rPr lang="en-US" altLang="ko-KR" sz="1200" dirty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실시간 범죄 감시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MS</a:t>
            </a:r>
            <a:r>
              <a:rPr lang="ko-KR" altLang="en-US" dirty="0" smtClean="0"/>
              <a:t>사와 </a:t>
            </a:r>
            <a:r>
              <a:rPr lang="ko-KR" altLang="en-US" dirty="0" err="1" smtClean="0"/>
              <a:t>뉴욕시</a:t>
            </a:r>
            <a:r>
              <a:rPr lang="ko-KR" altLang="en-US" dirty="0" smtClean="0"/>
              <a:t> 협력 하 제작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CCTV</a:t>
            </a:r>
            <a:r>
              <a:rPr lang="ko-KR" altLang="en-US" dirty="0" smtClean="0"/>
              <a:t>와 자동차 번호판 인식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방사능 탐지기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특이사항 </a:t>
            </a:r>
            <a:r>
              <a:rPr lang="ko-KR" altLang="en-US" dirty="0" err="1" smtClean="0"/>
              <a:t>발견시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기기 통해 경찰관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소방관들에게 즉각 경보 전송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6" name="Picture 2" descr="Image result for Domain Awareness Syste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456384" cy="224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s.idg.co.kr/itworld/image/2014/11/INNO01.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57377"/>
            <a:ext cx="3456384" cy="22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마이너리티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리포트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78086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1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000" dirty="0" err="1" smtClean="0"/>
              <a:t>스마트홈은</a:t>
            </a:r>
            <a:r>
              <a:rPr lang="ko-KR" altLang="en-US" sz="2000" dirty="0" smtClean="0"/>
              <a:t> 지금</a:t>
            </a:r>
            <a:r>
              <a:rPr lang="en-US" altLang="ko-KR" sz="2000" dirty="0" smtClean="0"/>
              <a:t>…					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err="1" smtClean="0"/>
              <a:t>스마트홈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트랜드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선두기업 분석</a:t>
            </a:r>
            <a:r>
              <a:rPr lang="en-US" altLang="ko-KR" sz="2000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IoT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성공 사례</a:t>
            </a:r>
            <a:r>
              <a:rPr lang="en-US" altLang="ko-KR" sz="2000" dirty="0" smtClean="0"/>
              <a:t>					</a:t>
            </a:r>
            <a:r>
              <a:rPr lang="en-US" altLang="ko-KR" sz="2000" smtClean="0"/>
              <a:t>	</a:t>
            </a:r>
            <a:endParaRPr lang="en-US" altLang="ko-KR" sz="2000" dirty="0" smtClean="0"/>
          </a:p>
          <a:p>
            <a:pPr marL="488950" lvl="2" indent="0">
              <a:buNone/>
            </a:pP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스마트홈은</a:t>
            </a:r>
            <a:r>
              <a:rPr lang="ko-KR" altLang="en-US" dirty="0" smtClean="0"/>
              <a:t> 지금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인 가구의 증가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안전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보안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원격 현관문 잠금 장치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실내 감시 카메라</a:t>
            </a:r>
            <a:endParaRPr lang="en-US" altLang="ko-KR" sz="1800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ko-KR" altLang="en-US" sz="2400" dirty="0"/>
              <a:t>소비자들의 주 구매 목적 </a:t>
            </a:r>
            <a:r>
              <a:rPr lang="en-US" altLang="ko-KR" sz="2400" dirty="0"/>
              <a:t>-&gt; </a:t>
            </a:r>
            <a:r>
              <a:rPr lang="ko-KR" altLang="en-US" sz="2400" dirty="0"/>
              <a:t>절약</a:t>
            </a:r>
            <a:endParaRPr lang="en-US" altLang="ko-KR" sz="24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/>
              <a:t> - </a:t>
            </a:r>
            <a:r>
              <a:rPr lang="ko-KR" altLang="en-US" sz="1800" dirty="0"/>
              <a:t>자동 온도조절 장치</a:t>
            </a:r>
            <a:r>
              <a:rPr lang="en-US" altLang="ko-KR" sz="1800" dirty="0"/>
              <a:t>, </a:t>
            </a:r>
            <a:r>
              <a:rPr lang="ko-KR" altLang="en-US" sz="1800" dirty="0"/>
              <a:t>마스터 리모컨</a:t>
            </a:r>
            <a:endParaRPr lang="en-US" altLang="ko-KR" sz="1800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고령 </a:t>
            </a:r>
            <a:r>
              <a:rPr lang="ko-KR" altLang="en-US" sz="2400" dirty="0"/>
              <a:t>인구의 증가 </a:t>
            </a:r>
            <a:r>
              <a:rPr lang="en-US" altLang="ko-KR" sz="2400" dirty="0"/>
              <a:t>-&gt; </a:t>
            </a:r>
            <a:r>
              <a:rPr lang="ko-KR" altLang="en-US" sz="2400" dirty="0"/>
              <a:t>건강관리 선호</a:t>
            </a:r>
            <a:endParaRPr lang="en-US" altLang="ko-KR" sz="2400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응급상황 예측 및 </a:t>
            </a:r>
            <a:r>
              <a:rPr lang="ko-KR" altLang="en-US" sz="1800" dirty="0" err="1" smtClean="0"/>
              <a:t>알람</a:t>
            </a:r>
            <a:r>
              <a:rPr lang="ko-KR" altLang="en-US" sz="1800" dirty="0" smtClean="0"/>
              <a:t> 시스템</a:t>
            </a:r>
            <a:endParaRPr lang="en-US" altLang="ko-KR" sz="1800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dirty="0" smtClean="0"/>
              <a:t>그 외 스마트시티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커넥티드카</a:t>
            </a:r>
            <a:endParaRPr lang="en-US" altLang="ko-KR" sz="2400" dirty="0" smtClean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098" name="Picture 2" descr="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33913"/>
            <a:ext cx="2808312" cy="245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마이너리티 리포트 자동차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25144"/>
            <a:ext cx="27955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23838" y="-7159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Image result for 헬스케어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376238" y="-5635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4" descr="http://www.techm.kr/home/data/editor/1505/3553557552_1432985602.8150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962769"/>
            <a:ext cx="2036373" cy="1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www.teamquest.com/files/3614/4829/7133/SmartCit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32634"/>
            <a:ext cx="2032730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83768" y="587727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마이너리티리포트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4" y="1045753"/>
            <a:ext cx="1944216" cy="1944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317" y="3392804"/>
            <a:ext cx="217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음성인식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38" y="1156391"/>
            <a:ext cx="1764116" cy="1764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5534" y="3398881"/>
            <a:ext cx="20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무선통신      </a:t>
            </a:r>
          </a:p>
          <a:p>
            <a:endParaRPr lang="ko-KR" altLang="en-US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890233"/>
            <a:ext cx="2106719" cy="21067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06359" y="3392804"/>
            <a:ext cx="327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지능형 개인비서 </a:t>
            </a:r>
          </a:p>
        </p:txBody>
      </p:sp>
      <p:pic>
        <p:nvPicPr>
          <p:cNvPr id="12" name="그림 1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" y="4380414"/>
            <a:ext cx="3761606" cy="2165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203" y="4510531"/>
            <a:ext cx="2290556" cy="19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1" y="1412776"/>
            <a:ext cx="7511179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3093585" y="5531212"/>
            <a:ext cx="295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스마트 </a:t>
            </a:r>
            <a:r>
              <a:rPr lang="en-US" altLang="ko-KR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CCTV</a:t>
            </a:r>
          </a:p>
        </p:txBody>
      </p:sp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앳홈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서비스 출시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통신회사 중 가장 먼저 출시하여 선점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국내 최초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만명</a:t>
            </a:r>
            <a:r>
              <a:rPr lang="ko-KR" altLang="en-US" dirty="0" smtClean="0"/>
              <a:t> 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개월 가입가구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만 돌파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열림감지센서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에너지미터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플러그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LG U+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2,141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1.3%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/>
              <a:t>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 smtClean="0"/>
              <a:t>)·</a:t>
            </a:r>
            <a:r>
              <a:rPr lang="ko-KR" altLang="en-US" dirty="0" smtClean="0"/>
              <a:t>인공지능</a:t>
            </a:r>
            <a:r>
              <a:rPr lang="en-US" altLang="ko-KR" dirty="0"/>
              <a:t>(AI)·</a:t>
            </a:r>
            <a:r>
              <a:rPr lang="ko-KR" altLang="en-US" dirty="0" err="1"/>
              <a:t>빅데이터</a:t>
            </a:r>
            <a:r>
              <a:rPr lang="ko-KR" altLang="en-US" dirty="0"/>
              <a:t> 등 핵심 성장 사업에 </a:t>
            </a:r>
            <a:r>
              <a:rPr lang="ko-KR" altLang="en-US" dirty="0" smtClean="0"/>
              <a:t>집중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u+ 앳홈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1444"/>
            <a:ext cx="4629628" cy="14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에너지미터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77845"/>
            <a:ext cx="1405286" cy="9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시장 선점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가전 제품과 연계한 기술적인 우위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고객에 따른 다양한 맞춤형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상품 출시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약점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글로벌 </a:t>
            </a:r>
            <a:r>
              <a:rPr lang="ko-KR" altLang="en-US" dirty="0" smtClean="0"/>
              <a:t>솔루션 대비 인공지능 기술은 초기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선점 이후 서비스 확장성의 제한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LG U+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수익 변화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146" name="Picture 2" descr="Image result for u+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0514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79066"/>
            <a:ext cx="60007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씽플러그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통해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기술환경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모든 제품과 호환이 </a:t>
            </a:r>
            <a:r>
              <a:rPr lang="ko-KR" altLang="en-US" dirty="0"/>
              <a:t>되는 플랫폼이 필요하나 개발비용</a:t>
            </a:r>
            <a:r>
              <a:rPr lang="en-US" altLang="ko-KR" dirty="0"/>
              <a:t>, </a:t>
            </a:r>
            <a:r>
              <a:rPr lang="ko-KR" altLang="en-US" dirty="0"/>
              <a:t>기간 문제로 </a:t>
            </a:r>
            <a:r>
              <a:rPr lang="ko-KR" altLang="en-US" dirty="0" smtClean="0"/>
              <a:t>국내에서 외면됐던 플랫폼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통신 기술과 </a:t>
            </a:r>
            <a:r>
              <a:rPr lang="en-US" altLang="ko-KR" dirty="0" smtClean="0"/>
              <a:t>SW</a:t>
            </a:r>
            <a:r>
              <a:rPr lang="ko-KR" altLang="en-US" dirty="0" smtClean="0"/>
              <a:t>개발도구</a:t>
            </a:r>
            <a:r>
              <a:rPr lang="en-US" altLang="ko-KR" dirty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 공개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관련 제조사들과 협력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</a:t>
            </a:r>
            <a:r>
              <a:rPr lang="en-US" altLang="ko-KR" dirty="0" smtClean="0"/>
              <a:t>SKT </a:t>
            </a:r>
            <a:r>
              <a:rPr lang="ko-KR" altLang="en-US" dirty="0" smtClean="0"/>
              <a:t>영업이익 </a:t>
            </a:r>
            <a:r>
              <a:rPr lang="en-US" altLang="ko-KR" dirty="0" smtClean="0"/>
              <a:t>3,924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분기 대비 </a:t>
            </a:r>
            <a:r>
              <a:rPr lang="en-US" altLang="ko-KR" dirty="0" smtClean="0"/>
              <a:t>4.7% </a:t>
            </a:r>
            <a:r>
              <a:rPr lang="ko-KR" altLang="en-US" dirty="0" smtClean="0"/>
              <a:t>증</a:t>
            </a:r>
            <a:r>
              <a:rPr lang="ko-KR" altLang="en-US" dirty="0"/>
              <a:t>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AI ·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/>
              <a:t>신사업</a:t>
            </a:r>
            <a:r>
              <a:rPr lang="ko-KR" altLang="en-US" dirty="0"/>
              <a:t> 분야에서 성장 </a:t>
            </a:r>
            <a:r>
              <a:rPr lang="ko-KR" altLang="en-US" b="1" dirty="0"/>
              <a:t>기반</a:t>
            </a:r>
            <a:r>
              <a:rPr lang="ko-KR" altLang="en-US" dirty="0"/>
              <a:t>을 </a:t>
            </a:r>
            <a:r>
              <a:rPr lang="ko-KR" altLang="en-US" dirty="0" smtClean="0"/>
              <a:t>강화 성장 동력 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36712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7737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21340</TotalTime>
  <Words>521</Words>
  <Application>Microsoft Office PowerPoint</Application>
  <PresentationFormat>화면 슬라이드 쇼(4:3)</PresentationFormat>
  <Paragraphs>126</Paragraphs>
  <Slides>13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7</vt:i4>
      </vt:variant>
    </vt:vector>
  </HeadingPairs>
  <TitlesOfParts>
    <vt:vector size="21" baseType="lpstr">
      <vt:lpstr>Office 테마</vt:lpstr>
      <vt:lpstr>PowerPoint 프레젠테이션</vt:lpstr>
      <vt:lpstr>목차</vt:lpstr>
      <vt:lpstr>스마트홈은 지금…</vt:lpstr>
      <vt:lpstr>스마트홈 트랜드</vt:lpstr>
      <vt:lpstr>스마트홈 트랜드</vt:lpstr>
      <vt:lpstr>국내 선두기업 – LG U+</vt:lpstr>
      <vt:lpstr>국내 선두기업 – LG U+</vt:lpstr>
      <vt:lpstr>국내 선두기업 – LG U+</vt:lpstr>
      <vt:lpstr>국내 선두기업 – SK 텔레콤</vt:lpstr>
      <vt:lpstr>해외 선두기업 - Google</vt:lpstr>
      <vt:lpstr>국내 성공 사례 – 요양원/시니어 타운 모니터링</vt:lpstr>
      <vt:lpstr>해외 성공 사례- Domain Awareness System(영역인식체계) 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703</cp:revision>
  <cp:lastPrinted>2012-09-28T01:49:35Z</cp:lastPrinted>
  <dcterms:created xsi:type="dcterms:W3CDTF">2011-02-25T04:33:20Z</dcterms:created>
  <dcterms:modified xsi:type="dcterms:W3CDTF">2019-04-25T03:24:16Z</dcterms:modified>
</cp:coreProperties>
</file>