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0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78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FA67415-AA6B-459D-BA00-24807761DC65}" type="datetime1">
              <a:rPr lang="ko-KR" altLang="en-US"/>
              <a:pPr lvl="0">
                <a:defRPr/>
              </a:pPr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18AE08C-B8D7-4EB6-B686-DB9FDCC2844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18AE08C-B8D7-4EB6-B686-DB9FDCC2844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CABF2-4457-4FB7-90F0-987542DEA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96339F-5CE2-4F4B-B287-1F8258C3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8C7C6-5680-49DD-9DCB-9FED9DCC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ADD6F-E1A6-44CD-956D-2CABA709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2303-CDD5-4882-9F2B-08A92583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66F1-B6B5-40BE-9EFC-02B93735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2DDDF-363E-4D8C-9CCC-28CF5F19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207BC-8AA4-49E1-ABED-45DC0C1E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45E44-0DC0-4073-A764-59163BC6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12F49-4ADE-4DE1-AC2B-87126A70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3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CA81B4-46A2-4631-AC4F-A8F4B07E6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1D334-95B9-484A-8565-A3FF25DA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E4851-5547-48A1-8A71-75B4389E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1C2B0-CC71-4266-BF72-7F072735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864E8-48B9-4555-9D30-0BB58D33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2D598-E321-48F1-BD46-CD6FC96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0BF3B-C254-4BA4-9240-803BBA24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B392C-E041-4CAF-98F8-F49B4BF0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9FBAE-5C13-432A-A10E-CB45CF6C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6C7B1-173B-4D1E-8117-2A505ED2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6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DB59-DD35-4EF3-AF81-D2E8D361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F43FF-0669-49A2-804F-28F5375B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4E8B9-D53D-48A0-B9C3-3ED6643E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C180D-B2FE-41FF-BA3D-EE384752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D0FAC-52CA-4217-B8ED-B86139C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5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923A3-A856-4FDA-97B9-6EE11FD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76A97-2146-4CE1-B076-F13FCCACA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68D981-9A5A-4385-B206-9326F54DE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F5570-EFC1-49C9-832E-4319DAEC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23B8B-A1C2-49AE-854A-45F7A39A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3AD1C-1312-4F1D-9922-EFB3C03D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4B1BD-E748-4263-9D8C-5C6D63F8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47EA42-40E0-4804-B256-ED48CBCA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66D046-E0AE-4E65-86E7-B50A8D692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D2DE1-7DE3-4703-A627-489DB683C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A94058-018E-4FBB-A677-D3E9D997E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6E8D94-7244-4969-9C8E-2C9BDE20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8CD6B5-3348-4506-A96E-EFFCC789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9320A4-2FD9-429F-94FC-D94477BC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43BEB-DA9F-427D-AC6A-F54E6A92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D9BD7-7762-43E0-B46E-12E499F5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D1877-EC66-4BE5-A0EC-FC20A6D9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D9D2A7-9909-4B29-8E73-22710372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33C368-2CD7-4A5E-9C8B-A71B0CD8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CA443-D919-4501-BD35-0231B584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75F4E-FEF9-428F-9C78-ABF4EF3B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8DEC-A4E5-411F-AC08-2A69635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4381E-0119-4BBF-9ABC-B552A390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D3470-A14D-43C8-BD8D-FB21ED7BC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E6482-07FD-4B1D-BBAC-B7709BF3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9F4A7-30D2-4566-8FDB-B455BC5A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A135B-8E4E-4B11-ABF8-84DB0EB8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4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B23D-2481-4ABD-9E61-DD98E6E3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23B0F-3F36-47B7-8E18-463C8B77F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6C54C-693B-48E5-B7DD-BA41579DD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98371-0660-4F0F-A47D-11734B1D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DB630-08EE-4888-A729-38898827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139F8-5378-451A-91D6-E29039E1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0890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A8523A-45F1-4D8C-B4E3-C454F049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A9AFF-0DB8-40BC-8FD2-F29FCED0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678BB-E479-4D85-8E70-C29CCAF90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B845-0998-4E71-A65C-2FA3990719AB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A92A0-8037-42B7-9A36-FA099287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EC434-E434-4588-95E1-F3AD1E65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0.png"  /><Relationship Id="rId6" Type="http://schemas.openxmlformats.org/officeDocument/2006/relationships/image" Target="../media/image2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28B878-6C03-40D7-BEF8-E7349650EFC4}"/>
              </a:ext>
            </a:extLst>
          </p:cNvPr>
          <p:cNvGrpSpPr/>
          <p:nvPr/>
        </p:nvGrpSpPr>
        <p:grpSpPr>
          <a:xfrm>
            <a:off x="2158754" y="2628057"/>
            <a:ext cx="7874492" cy="1644978"/>
            <a:chOff x="2414727" y="2196446"/>
            <a:chExt cx="7874492" cy="164497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C1A7D6-A91A-4F77-B936-0DC3C78E71A8}"/>
                </a:ext>
              </a:extLst>
            </p:cNvPr>
            <p:cNvCxnSpPr>
              <a:cxnSpLocks/>
            </p:cNvCxnSpPr>
            <p:nvPr/>
          </p:nvCxnSpPr>
          <p:spPr>
            <a:xfrm>
              <a:off x="2565647" y="2196446"/>
              <a:ext cx="7368466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850953-9220-4CF1-A0D6-A05612E976A6}"/>
                </a:ext>
              </a:extLst>
            </p:cNvPr>
            <p:cNvSpPr txBox="1"/>
            <p:nvPr/>
          </p:nvSpPr>
          <p:spPr>
            <a:xfrm>
              <a:off x="2414727" y="2351057"/>
              <a:ext cx="78744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Python</a:t>
              </a:r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으로 배우는 딥러닝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9C46D-906F-469B-8918-78EF4C2847FC}"/>
                </a:ext>
              </a:extLst>
            </p:cNvPr>
            <p:cNvSpPr txBox="1"/>
            <p:nvPr/>
          </p:nvSpPr>
          <p:spPr>
            <a:xfrm>
              <a:off x="7010233" y="3472092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구본근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69EEF20-0526-4418-8FD2-2CC2909AA686}"/>
                </a:ext>
              </a:extLst>
            </p:cNvPr>
            <p:cNvCxnSpPr>
              <a:cxnSpLocks/>
            </p:cNvCxnSpPr>
            <p:nvPr/>
          </p:nvCxnSpPr>
          <p:spPr>
            <a:xfrm>
              <a:off x="2565647" y="3279521"/>
              <a:ext cx="7368466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C5D1597-5A59-44AB-A21A-8799E4942310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GREEN ORANGE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37114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2</a:t>
            </a:r>
            <a:endParaRPr lang="en-US" altLang="ko-KR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963415" cy="39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OpenCV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 이용 및 이미지 데이터 전처리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721582"/>
            <a:ext cx="5939162" cy="183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트리밍과 리사이즈</a:t>
            </a:r>
            <a:endParaRPr lang="ko-KR" altLang="en-US" sz="17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트리밍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: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이미지를 나타내는 행렬의 일부를 꺼내는 것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리사이즈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: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이미지의 크기를 변경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(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축소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,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확대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)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하는 작업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OpenCV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기초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8818" y="1880952"/>
            <a:ext cx="4189607" cy="3362386"/>
          </a:xfrm>
          <a:prstGeom prst="rect">
            <a:avLst/>
          </a:prstGeom>
        </p:spPr>
      </p:pic>
      <p:pic>
        <p:nvPicPr>
          <p:cNvPr id="5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52680" y="1170366"/>
            <a:ext cx="8886640" cy="4865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2</a:t>
            </a:r>
            <a:endParaRPr lang="en-US" altLang="ko-KR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963415" cy="39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OpenCV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 이용 및 이미지 데이터 전처리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078627"/>
            <a:ext cx="5939161" cy="2910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색조 변환 및 색상 반전</a:t>
            </a:r>
            <a:endParaRPr lang="ko-KR" altLang="en-US" sz="17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1.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Lab 색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장점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Lab 색 공간은 인간의 시각에 대한 연구를 바탕으로 정의되었다.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RGB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와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달리 매체에 독립적이라는 것이다. 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특히 휘도 축인 L 값은 인간이 느끼는 밝기에 대응하도록 설계되었다.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2.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cv2.bitwise() 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함수는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8bit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로 표현된 각 화소의 비트를 조작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,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not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은 각 비트를 반전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OpenCV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기초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9363" y="1248410"/>
            <a:ext cx="4463353" cy="4427139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36454" y="1976530"/>
            <a:ext cx="4427171" cy="4297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2</a:t>
            </a:r>
            <a:endParaRPr lang="en-US" altLang="ko-KR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963415" cy="39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OpenCV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 이용 및 이미지 데이터 전처리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507116"/>
            <a:ext cx="5939161" cy="1843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임곗값 처리</a:t>
            </a:r>
            <a:endParaRPr lang="ko-KR" altLang="en-US" sz="17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1.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임곗값 처리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이미지의 용량을 줄이기 위해 일정 이상으로 밝은 것 혹은 일정 이상으로 어두운 것을 모두 값으로 만들어 버리는 것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OpenCV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이용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6470" y="1184910"/>
            <a:ext cx="10146399" cy="4826163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77560" y="1000392"/>
            <a:ext cx="2987040" cy="5082539"/>
          </a:xfrm>
          <a:prstGeom prst="rect">
            <a:avLst/>
          </a:prstGeom>
        </p:spPr>
      </p:pic>
      <p:pic>
        <p:nvPicPr>
          <p:cNvPr id="6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2800" y="1192364"/>
            <a:ext cx="10146399" cy="4826163"/>
          </a:xfrm>
          <a:prstGeom prst="rect">
            <a:avLst/>
          </a:prstGeom>
        </p:spPr>
      </p:pic>
      <p:pic>
        <p:nvPicPr>
          <p:cNvPr id="6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350965" y="1084193"/>
            <a:ext cx="3131820" cy="4965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2</a:t>
            </a:r>
            <a:endParaRPr lang="en-US" altLang="ko-KR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963415" cy="39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OpenCV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 이용 및 이미지 데이터 전처리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826135"/>
            <a:ext cx="5939162" cy="1205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흐림</a:t>
            </a:r>
            <a:endParaRPr lang="ko-KR" altLang="en-US" sz="17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1. GaussianBlur() 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활용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OpenCV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이용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6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9603" y="1534118"/>
            <a:ext cx="5047472" cy="4086778"/>
          </a:xfrm>
          <a:prstGeom prst="rect">
            <a:avLst/>
          </a:prstGeom>
        </p:spPr>
      </p:pic>
      <p:pic>
        <p:nvPicPr>
          <p:cNvPr id="6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13109" y="1139190"/>
            <a:ext cx="3055620" cy="5265830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94300" y="1127760"/>
            <a:ext cx="2750820" cy="5350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2</a:t>
            </a:r>
            <a:endParaRPr lang="en-US" altLang="ko-KR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963415" cy="39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OpenCV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 이용 및 이미지 데이터 전처리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190307"/>
            <a:ext cx="5939162" cy="2903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팽창 및 침식</a:t>
            </a:r>
            <a:endParaRPr lang="ko-KR" altLang="en-US" sz="17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1. 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팽창과 침식은 주로 이진 이미지로 처리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2.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팽창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: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어떤 한 픽셀을 중심으로 두고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,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필터 내의 최댓값을 중심값으로 하는것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3.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침식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: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어떤 한 픽셀을 중심으로 두고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,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필터 내의 최솟값을 중심값으로 하는 것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4.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필터는 중심 픽셀의 상하좌우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4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개 픽셀을 사용하는 방법 사용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OpenCV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이용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6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5828" y="1503147"/>
            <a:ext cx="5163328" cy="4148721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50068" y="1135379"/>
            <a:ext cx="2194560" cy="4587240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71178" y="1548621"/>
            <a:ext cx="5224821" cy="4098740"/>
          </a:xfrm>
          <a:prstGeom prst="rect">
            <a:avLst/>
          </a:prstGeom>
        </p:spPr>
      </p:pic>
      <p:pic>
        <p:nvPicPr>
          <p:cNvPr id="7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180508" y="1123950"/>
            <a:ext cx="2095500" cy="461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2</a:t>
            </a:r>
            <a:endParaRPr lang="en-US" altLang="ko-KR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963415" cy="39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OpenCV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 이용 및 이미지 데이터 전처리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191481"/>
            <a:ext cx="5939162" cy="2475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데이터 부풀리기</a:t>
            </a:r>
            <a:endParaRPr lang="ko-KR" altLang="en-US" sz="17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1. 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머신러닝의 이미지 인식은 이미지 데이터 및 그에 대응하는 라벨의 조합이 대량으로 필요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2.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데이터 수를 충분한 양으로 늘리기 위해 데이터 부풀리기 활용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3.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이미지를 뒤집거나 좌울 조금씩 이동시켜 새로운 데이터를 만들어냄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데이터 부풀리기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00200" y="899160"/>
            <a:ext cx="8991600" cy="5059680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29430" y="1575701"/>
            <a:ext cx="8230096" cy="4136758"/>
          </a:xfrm>
          <a:prstGeom prst="rect">
            <a:avLst/>
          </a:prstGeom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171449"/>
            <a:ext cx="12192000" cy="651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2</a:t>
            </a:r>
            <a:endParaRPr lang="en-US" altLang="ko-KR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963415" cy="39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OpenCV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 이용 및 이미지 데이터 전처리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데이터 부풀리기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7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04010" y="666750"/>
            <a:ext cx="8983979" cy="5524500"/>
          </a:xfrm>
          <a:prstGeom prst="rect">
            <a:avLst/>
          </a:prstGeom>
        </p:spPr>
      </p:pic>
      <p:pic>
        <p:nvPicPr>
          <p:cNvPr id="7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97714" y="1027846"/>
            <a:ext cx="4140608" cy="46077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2</a:t>
            </a:r>
            <a:endParaRPr lang="en-US" altLang="ko-KR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963415" cy="393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OpenCV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 이용 및 이미지 데이터 전처리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데이터 부풀리기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7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6874" y="1028700"/>
            <a:ext cx="6469379" cy="4800600"/>
          </a:xfrm>
          <a:prstGeom prst="rect">
            <a:avLst/>
          </a:prstGeom>
        </p:spPr>
      </p:pic>
      <p:pic>
        <p:nvPicPr>
          <p:cNvPr id="8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43548" y="1996439"/>
            <a:ext cx="3604260" cy="2865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9F3948-0EDA-429F-B63D-46120446B4E9}"/>
              </a:ext>
            </a:extLst>
          </p:cNvPr>
          <p:cNvGrpSpPr/>
          <p:nvPr/>
        </p:nvGrpSpPr>
        <p:grpSpPr>
          <a:xfrm>
            <a:off x="3211398" y="2849251"/>
            <a:ext cx="5769204" cy="1159497"/>
            <a:chOff x="3211398" y="2196446"/>
            <a:chExt cx="5769204" cy="115949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75B787-838E-4B90-8300-71CA15ECAF9E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8CA360-9A64-43AF-A547-A1C0210892F3}"/>
                </a:ext>
              </a:extLst>
            </p:cNvPr>
            <p:cNvSpPr txBox="1"/>
            <p:nvPr/>
          </p:nvSpPr>
          <p:spPr>
            <a:xfrm>
              <a:off x="3574330" y="2341841"/>
              <a:ext cx="50433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: )</a:t>
              </a:r>
              <a:endParaRPr lang="ko-KR" altLang="en-US" sz="4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C1E9914-7DAA-4915-B46B-0D1425A6ECB9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04A3AAC-B5D9-4EEE-AB1E-E3BCDB597838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GREEN ORANGE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84716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13176" y="1642236"/>
            <a:ext cx="292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INDEX</a:t>
            </a:r>
            <a:endParaRPr lang="ko-KR" altLang="en-US" sz="4000" b="1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27455" y="2015315"/>
            <a:ext cx="43489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93272" y="2661645"/>
            <a:ext cx="509047" cy="574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1.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923880" y="5550366"/>
            <a:ext cx="585247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93273" y="3959812"/>
            <a:ext cx="509047" cy="572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2.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02319" y="2755455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데이터 클렌징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27455" y="4052144"/>
            <a:ext cx="4635674" cy="39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OpenCV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이용 및 이미지 데이터 전처리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7814" y="190892"/>
            <a:ext cx="2923880" cy="359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GREEN ORANGE</a:t>
            </a:r>
            <a:endParaRPr lang="ko-KR" altLang="en-US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데이터 클렌징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723941"/>
            <a:ext cx="5939162" cy="1410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리스트와이즈 삭제와 페어와이즈 삭제</a:t>
            </a:r>
            <a:endParaRPr lang="ko-KR" altLang="en-US" sz="17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리스트와이즈 삭제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: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데이터가 누락된 행을 통째로 지우는 것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페어와이즈 삭제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: 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사용 가능한 데이터만 활용하는 방법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,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결손이 적은 열만 남기는 것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결측지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5340" y="1369101"/>
            <a:ext cx="5810659" cy="4631895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87254" y="1460091"/>
            <a:ext cx="5417491" cy="1968909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85325" y="2435531"/>
            <a:ext cx="5583820" cy="3642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데이터 클렌징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723941"/>
            <a:ext cx="5939162" cy="1198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결측지 보완</a:t>
            </a:r>
            <a:endParaRPr lang="ko-KR" altLang="en-US" sz="17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fillna() 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메서드를 이용하면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NaN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부분에 인자로 넘긴 수를 할당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method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를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ffill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로 지정하면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NaN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부분을 앞에 있는 데이터로 채움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결측지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8699" y="1322193"/>
            <a:ext cx="5807301" cy="5135386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01139" y="1653376"/>
            <a:ext cx="5589721" cy="3551248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92534" y="1300152"/>
            <a:ext cx="5806932" cy="4257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데이터 클렌징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723941"/>
            <a:ext cx="5939162" cy="1198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결측지 보완</a:t>
            </a: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(</a:t>
            </a:r>
            <a:r>
              <a:rPr lang="ko-KR" altLang="en-US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평균값 대입법</a:t>
            </a: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)</a:t>
            </a:r>
            <a:endParaRPr lang="en-US" altLang="ko-KR" sz="17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평균값 대입법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: 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결측지를 열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(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또는 행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)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의 평균값으로 보충하는 방법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결측지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1611" y="1341693"/>
            <a:ext cx="5681243" cy="5127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데이터 클렌징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827007"/>
            <a:ext cx="5939162" cy="1203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통게량 산출</a:t>
            </a:r>
            <a:endParaRPr lang="en-US" altLang="ko-KR" sz="17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와인 데이터셋 사용하여 지정 열 평균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데이터 요약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49729" y="1317358"/>
            <a:ext cx="8892541" cy="4792980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44039" y="2697480"/>
            <a:ext cx="8503921" cy="1463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데이터 클렌징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827007"/>
            <a:ext cx="5939162" cy="1203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중복 데이터</a:t>
            </a:r>
            <a:endParaRPr lang="ko-KR" altLang="en-US" sz="17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중복 데이터 삭제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: duplicated()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사용하면 중복된 행을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True()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로 표시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데이터 요약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6923" y="1355118"/>
            <a:ext cx="5199077" cy="4851786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42832" y="1543274"/>
            <a:ext cx="6706336" cy="4102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데이터 클렌징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721582"/>
            <a:ext cx="5939162" cy="1414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매핑</a:t>
            </a:r>
            <a:endParaRPr lang="ko-KR" altLang="en-US" sz="17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공통의 키 역할을 하는 데이터의 값을 가져오는 처리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매핑처리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,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엑셀에 </a:t>
            </a:r>
            <a:r>
              <a:rPr lang="en-US" altLang="ko-KR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VLOOKUP</a:t>
            </a: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과 같은 기능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데이터 요약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0307" y="1337310"/>
            <a:ext cx="5828644" cy="5320234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08997" y="1371149"/>
            <a:ext cx="6374006" cy="4853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076" y="283999"/>
            <a:ext cx="509047" cy="571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1</a:t>
            </a:r>
            <a:endParaRPr lang="ko-KR" altLang="en-US" sz="32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데이터 클렌징</a:t>
            </a:r>
            <a:endParaRPr lang="ko-KR" altLang="en-US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2721582"/>
            <a:ext cx="5939162" cy="1414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- </a:t>
            </a:r>
            <a:r>
              <a:rPr lang="ko-KR" altLang="en-US" sz="17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 구간 분할</a:t>
            </a:r>
            <a:endParaRPr lang="ko-KR" altLang="en-US" sz="17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lvl="0"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/>
                <a:ea typeface="나눔고딕"/>
              </a:rPr>
              <a:t>이산 범위의 데이터를 분할하여 집계할 경우 사용하는 편리한 기능</a:t>
            </a: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buNone/>
              <a:defRPr/>
            </a:pPr>
            <a:endParaRPr lang="ko-KR" altLang="en-US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  <a:p>
            <a:pPr marL="342900" indent="-342900">
              <a:buAutoNum type="arabicPeriod"/>
              <a:defRPr/>
            </a:pPr>
            <a:endParaRPr lang="en-US" altLang="ko-KR" sz="1400">
              <a:solidFill>
                <a:schemeClr val="bg2">
                  <a:lumMod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9538" y="961879"/>
            <a:ext cx="2724924" cy="38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“ </a:t>
            </a:r>
            <a:r>
              <a:rPr lang="ko-KR" altLang="en-US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데이터 요약 </a:t>
            </a:r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/>
                <a:ea typeface="나눔고딕 ExtraBold"/>
              </a:rPr>
              <a:t>”</a:t>
            </a:r>
            <a:endParaRPr lang="en-US" altLang="ko-KR" sz="2000">
              <a:solidFill>
                <a:schemeClr val="bg2">
                  <a:lumMod val="25000"/>
                </a:schemeClr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16200000" flipH="1">
            <a:off x="3984515" y="3548427"/>
            <a:ext cx="4025891" cy="28246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/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 rot="0"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/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5322" y="1338949"/>
            <a:ext cx="5870678" cy="5286232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30830" y="1963870"/>
            <a:ext cx="6530340" cy="2930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988</ep:Words>
  <ep:PresentationFormat>와이드스크린</ep:PresentationFormat>
  <ep:Paragraphs>229</ep:Paragraphs>
  <ep:Slides>18</ep:Slides>
  <ep:Notes>24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PowerPoint 프레젠테이션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2020-09-09T15:27:43.000</dcterms:created>
  <dc:creator>박 혜빈</dc:creator>
  <cp:lastModifiedBy>82106</cp:lastModifiedBy>
  <dcterms:modified xsi:type="dcterms:W3CDTF">2021-05-26T14:55:27.574</dcterms:modified>
  <cp:revision>85</cp:revision>
  <dc:title>PowerPoint 프레젠테이션</dc:title>
  <cp:version>1000.0000.01</cp:version>
</cp:coreProperties>
</file>