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4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20164372@s.scnu.ac.kr" initials="2" lastIdx="1" clrIdx="0"/>
  <p:cmAuthor id="2" name="김 권률" initials="김권" lastIdx="1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21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commentAuthors" Target="commentAuthors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5C1A-0629-4CBB-95EA-55D13726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1B2CE-03F7-4A44-8C07-E0CF4F8EF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0859D-6C5D-4A1A-8D40-2D3C765C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C3C9C-6C14-4173-969D-0807A665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45D0-F070-4097-BC52-1E4D17FC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4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13022-5A29-405A-9CF1-09868610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1C62D-311E-444F-8AF0-009A96896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F801-8BA3-4958-932A-012E228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463FD-9580-44F8-B99F-07FBED29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402D-A20F-4E22-8C34-4B162AA1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9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101A5A-D890-4EBB-AF22-F4771450E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CBE513-F0D2-4B6E-9AB6-57A77EC7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53FEE-57BB-4C42-97EA-309A72A3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732D4-4405-4266-832D-72680A95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E4FA2-3437-4A6A-A988-2EBE2CE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C18A1-8E88-4454-AB05-7F1F00E5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F772C-78B1-4B01-8E73-5FAB4B29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86037-010B-4764-8E3B-E445A056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46D6C-0C6B-433D-9F6F-FA90262F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2E732-A405-4AE8-A558-3E4A9CE1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4A11-FB39-4F76-9A4F-2E0841F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D6870-F826-45D4-B31E-26062754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2ABD-8BBC-46B0-B824-6E8221F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47329-645C-45DD-ADEE-EB93D84C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0B72F-17EF-47D7-9DEB-C034E355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15DC-5705-4884-8357-890B5FCA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FF034-D27F-4701-B67D-E85DE5742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A90C2-21DF-4A13-891D-AF2A61C4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82E33-E961-4D13-B0DE-B51AE3CD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08398-A85C-418B-8214-4B1BC1DD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CD8C3-E1EC-4EF9-9F88-A841058C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C3CA2-03C2-4BD0-B54A-D59825CD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CC2F-F323-41F4-95BB-19E31ED9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7499B-CAD7-45D4-B433-D26FAE66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57701-F91C-49EC-A825-89E57852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B7626-E261-4DBD-9598-33E7EB643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639C38-0903-4194-8AC7-BF11E2F0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DEB5E5-6D84-4F24-912B-FD8409C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05C55-3B7A-42CE-B473-68ABDEE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1BDA-34D4-4FE1-ADB4-45DD8032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9A3E3-BB29-4D43-B9EA-6B2A5390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F09570-F5A5-4B13-8B98-8B85AFAE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BDBBA1-AA6E-4A74-B106-D58EF434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121924-F651-4F2A-A6B1-1BEB663D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10BE32-5631-4AC9-A3C3-FEF05F3F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3A119-D0AA-41BF-A863-8461DD24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3BFA2-FB86-4DF9-9B51-AF7A8E44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F11B8-EA8D-4D07-98C1-FDE96594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47FF7-65CD-479C-AC92-A2EC9F7D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F8369-28CF-47A0-A05B-658B7842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A7E7A-E0CC-4C9C-8FFF-889C7576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46FBF-EDC5-4CD3-AF56-FAD15199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4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F23F-F031-4855-8E50-323C7B91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5CD74-37E5-4988-9E6A-9EEE27492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A1E0B-FB29-4B3F-B20E-6F07565F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7AA1A-76DC-4671-A975-BE5745F0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4599E-A935-4E3C-BE87-ABA0C08D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E7CC7-5765-471D-B149-65A93167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942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FC106-66C1-47BA-939D-0C53EB4D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0DFB4-A6FE-4F54-A56E-C80B8133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13A25-74B6-456E-AB66-C4CCAB761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7D75-2C70-46AF-BFD6-9019214B5BB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BEC1-1BB2-469B-A2AE-5E22EE04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B457E-FCB4-4D6A-94B8-CA44BDBA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4FA8-409C-4109-830E-7A32A3B9D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4634076" y="333227"/>
            <a:ext cx="2923846" cy="4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500" b="1" i="0" baseline="0" mc:Ignorable="hp" hp:hslEmbossed="0">
                <a:solidFill>
                  <a:schemeClr val="tx1"/>
                </a:solidFill>
                <a:latin typeface="굴림"/>
                <a:ea typeface="굴림"/>
              </a:rPr>
              <a:t>백신 후기를 알려줘</a:t>
            </a:r>
            <a:endParaRPr xmlns:mc="http://schemas.openxmlformats.org/markup-compatibility/2006" xmlns:hp="http://schemas.haansoft.com/office/presentation/8.0" kumimoji="1" lang="ko-KR" altLang="en-US" sz="2500" b="1" i="0" baseline="0" mc:Ignorable="hp" hp:hslEmbossed="0">
              <a:solidFill>
                <a:schemeClr val="tx1"/>
              </a:solidFill>
              <a:latin typeface="굴림"/>
              <a:ea typeface="굴림"/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20750" y="1254690"/>
          <a:ext cx="4617692" cy="1965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7530"/>
                <a:gridCol w="705652"/>
                <a:gridCol w="856862"/>
                <a:gridCol w="1646462"/>
                <a:gridCol w="921183"/>
              </a:tblGrid>
              <a:tr h="4748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</a:rPr>
                        <a:t>접종 백신</a:t>
                      </a: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</a:rPr>
                        <a:t>접종 후기</a:t>
                      </a: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lang="ko-KR" altLang="en-US" sz="13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748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3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홍길동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화이자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text..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yyyy.mm.dd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4748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2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차범근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모더나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text..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yyyy.mm.dd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  <a:tr h="4748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300"/>
                        <a:t>1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구본근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/>
                        <a:t>화이자</a:t>
                      </a:r>
                      <a:endParaRPr lang="ko-KR" altLang="en-US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text..</a:t>
                      </a:r>
                      <a:endParaRPr lang="en-US" altLang="ko-KR" sz="1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/>
                        <a:t>yyyy.mm.dd</a:t>
                      </a:r>
                      <a:endParaRPr lang="en-US" altLang="ko-KR" sz="13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" name=""/>
          <p:cNvSpPr/>
          <p:nvPr/>
        </p:nvSpPr>
        <p:spPr>
          <a:xfrm>
            <a:off x="4449862" y="3284948"/>
            <a:ext cx="730051" cy="28810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글쓰기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363531" y="3184541"/>
            <a:ext cx="244424" cy="146018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1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571604" y="1666619"/>
            <a:ext cx="244424" cy="144399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2</a:t>
            </a:r>
            <a:endParaRPr xmlns:mc="http://schemas.openxmlformats.org/markup-compatibility/2006" xmlns:hp="http://schemas.haansoft.com/office/presentation/8.0" kumimoji="1" lang="ko-KR" altLang="en-US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6251200" y="1293013"/>
          <a:ext cx="4704834" cy="19305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3826629"/>
              </a:tblGrid>
              <a:tr h="347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4511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접종 백신∇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화이자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11323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접종 후기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text...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" name=""/>
          <p:cNvSpPr/>
          <p:nvPr/>
        </p:nvSpPr>
        <p:spPr>
          <a:xfrm>
            <a:off x="10330620" y="3284948"/>
            <a:ext cx="598521" cy="28810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200">
                <a:solidFill>
                  <a:schemeClr val="dk1"/>
                </a:solidFill>
              </a:rPr>
              <a:t>저장</a:t>
            </a:r>
            <a:endParaRPr lang="ko-KR" altLang="en-US" sz="1200">
              <a:solidFill>
                <a:schemeClr val="dk1"/>
              </a:solidFill>
            </a:endParaRPr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627661" y="3681955"/>
          <a:ext cx="4593027" cy="191160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1743"/>
                <a:gridCol w="3741283"/>
              </a:tblGrid>
              <a:tr h="3910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이름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</a:rPr>
                        <a:t>홍길동</a:t>
                      </a:r>
                      <a:endParaRPr lang="ko-KR" altLang="en-US" sz="1200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835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접종 백신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화이자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9370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접종 후기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text...</a:t>
                      </a:r>
                      <a:endParaRPr lang="en-US" altLang="ko-KR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" name=""/>
          <p:cNvSpPr/>
          <p:nvPr/>
        </p:nvSpPr>
        <p:spPr>
          <a:xfrm>
            <a:off x="3495044" y="5689858"/>
            <a:ext cx="684247" cy="28810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</a:rPr>
              <a:t>수정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503408" y="5689858"/>
            <a:ext cx="684247" cy="28810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ko-KR" altLang="en-US" sz="1500">
                <a:solidFill>
                  <a:schemeClr val="dk1"/>
                </a:solidFill>
              </a:rPr>
              <a:t>삭제</a:t>
            </a:r>
            <a:endParaRPr lang="ko-KR" altLang="en-US" sz="1500">
              <a:solidFill>
                <a:schemeClr val="dk1"/>
              </a:solidFill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6286501" y="3657413"/>
          <a:ext cx="4698066" cy="2945340"/>
        </p:xfrm>
        <a:graphic>
          <a:graphicData uri="http://schemas.openxmlformats.org/drawingml/2006/table">
            <a:tbl>
              <a:tblPr firstRow="1" bandRow="1"/>
              <a:tblGrid>
                <a:gridCol w="543539"/>
                <a:gridCol w="4154526"/>
              </a:tblGrid>
              <a:tr h="243870">
                <a:tc gridSpan="2"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000" b="0" i="0" baseline="0" mc:Ignorable="hp" hp:hslEmbossed="0">
                          <a:solidFill>
                            <a:schemeClr val="bg1"/>
                          </a:solidFill>
                          <a:latin typeface="굴림"/>
                          <a:ea typeface="굴림"/>
                        </a:rPr>
                        <a:t>Description (화면설명)</a:t>
                      </a:r>
                      <a:endParaRPr xmlns:mc="http://schemas.openxmlformats.org/markup-compatibility/2006" xmlns:hp="http://schemas.haansoft.com/office/presentation/8.0" kumimoji="1" lang="ko-KR" altLang="en-US" sz="1000" b="0" i="0" mc:Ignorable="hp" hp:hslEmbossed="0">
                        <a:solidFill>
                          <a:schemeClr val="bg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5f5f5f">
                        <a:alpha val="100000"/>
                      </a:srgbClr>
                    </a:solidFill>
                  </a:tcPr>
                </a:tc>
                <a:tc hMerge="1">
                  <a:txBody>
                    <a:bodyPr vert="horz" wrap="square" lIns="36000" tIns="45734" rIns="36000" bIns="45734" anchor="t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취소 버튼</a:t>
                      </a:r>
                      <a:endParaRPr xmlns:mc="http://schemas.openxmlformats.org/markup-compatibility/2006" xmlns:hp="http://schemas.haansoft.com/office/presentation/8.0" kumimoji="0" lang="ko-KR" altLang="en-US" sz="9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 로그인 페이지로 이동</a:t>
                      </a:r>
                      <a:endParaRPr xmlns:mc="http://schemas.openxmlformats.org/markup-compatibility/2006" xmlns:hp="http://schemas.haansoft.com/office/presentation/8.0" kumimoji="0" lang="ko-KR" altLang="en-US" sz="9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>
                      <a:noFill/>
                    </a:lnL>
                    <a:lnR>
                      <a:noFill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29620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글쓰기 버튼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글쓰기 페이지로 이동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1495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해당 게시글 클릭 후 상세 페이지 이동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1495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1" lang="en-US" altLang="ko-KR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접종 백신 카테고리 분류로 선택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29620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4</a:t>
                      </a:r>
                      <a:endParaRPr xmlns:mc="http://schemas.openxmlformats.org/markup-compatibility/2006" xmlns:hp="http://schemas.haansoft.com/office/presentation/8.0" kumimoji="1" lang="en-US" altLang="ko-KR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 버튼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글쓰기 완료 후 리스트 추가 및 리스트 페이지 이동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29620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1" lang="en-US" altLang="ko-KR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수정 버튼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본인이 작성한 게시글 수정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29620"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굴림"/>
                          <a:ea typeface="굴림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1" lang="en-US" altLang="ko-KR" sz="1300" b="1" i="0" baseline="0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36000" tIns="45734" rIns="36000" bIns="45734" anchor="t" anchorCtr="0">
                      <a:noAutofit/>
                    </a:bodyPr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삭제 버튼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>
                          <a:tab pos="87324" algn="l"/>
                        </a:tabLst>
                        <a:defRPr/>
                      </a:pPr>
                      <a:r>
                        <a:rPr xmlns:mc="http://schemas.openxmlformats.org/markup-compatibility/2006" xmlns:hp="http://schemas.haansoft.com/office/presentation/8.0" kumimoji="1" lang="en-US" altLang="ko-KR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1" lang="ko-KR" altLang="en-US" sz="1300" b="1" i="0" baseline="0" mc:Ignorable="hp" hp:hslEmbossed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본인이 작성 게시글 삭제</a:t>
                      </a:r>
                      <a:endParaRPr xmlns:mc="http://schemas.openxmlformats.org/markup-compatibility/2006" xmlns:hp="http://schemas.haansoft.com/office/presentation/8.0" kumimoji="1" lang="ko-KR" altLang="en-US" sz="1300" b="1" i="0" baseline="0" mc:Ignorable="hp" hp:hslEmbossed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36000" marR="36000" marT="45735" marB="45735">
                    <a:lnL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"/>
          <p:cNvSpPr txBox="1"/>
          <p:nvPr/>
        </p:nvSpPr>
        <p:spPr>
          <a:xfrm>
            <a:off x="6096000" y="1546240"/>
            <a:ext cx="244423" cy="174593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3</a:t>
            </a:r>
            <a:endParaRPr xmlns:mc="http://schemas.openxmlformats.org/markup-compatibility/2006" xmlns:hp="http://schemas.haansoft.com/office/presentation/8.0" kumimoji="1" lang="en-US" altLang="ko-KR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134600" y="3146440"/>
            <a:ext cx="244423" cy="174593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4</a:t>
            </a:r>
            <a:endParaRPr xmlns:mc="http://schemas.openxmlformats.org/markup-compatibility/2006" xmlns:hp="http://schemas.haansoft.com/office/presentation/8.0" kumimoji="1" lang="en-US" altLang="ko-KR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390899" y="5584840"/>
            <a:ext cx="244423" cy="174593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5</a:t>
            </a:r>
            <a:endParaRPr xmlns:mc="http://schemas.openxmlformats.org/markup-compatibility/2006" xmlns:hp="http://schemas.haansoft.com/office/presentation/8.0" kumimoji="1" lang="en-US" altLang="ko-KR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362450" y="5575316"/>
            <a:ext cx="244423" cy="174593"/>
          </a:xfrm>
          <a:prstGeom prst="rect">
            <a:avLst/>
          </a:prstGeom>
          <a:solidFill>
            <a:srgbClr val="ff0000"/>
          </a:solidFill>
          <a:ln w="28634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none" lIns="0" tIns="0" rIns="0" bIns="2880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800" b="1" i="0" baseline="0" mc:Ignorable="hp" hp:hslEmbossed="0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6</a:t>
            </a:r>
            <a:endParaRPr xmlns:mc="http://schemas.openxmlformats.org/markup-compatibility/2006" xmlns:hp="http://schemas.haansoft.com/office/presentation/8.0" kumimoji="1" lang="en-US" altLang="ko-KR" sz="800" b="1" i="0" baseline="0" mc:Ignorable="hp" hp:hslEmbossed="0">
              <a:solidFill>
                <a:srgbClr val="ffffff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1651</ep:Words>
  <ep:PresentationFormat>와이드스크린</ep:PresentationFormat>
  <ep:Paragraphs>590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2019-11-14T02:59:43.000</dcterms:created>
  <dc:creator>신 정민</dc:creator>
  <cp:lastModifiedBy>82106</cp:lastModifiedBy>
  <dcterms:modified xsi:type="dcterms:W3CDTF">2021-08-23T22:03:42.081</dcterms:modified>
  <cp:revision>120</cp:revision>
  <dc:title>PowerPoint 프레젠테이션</dc:title>
  <cp:version>1000.0000.01</cp:version>
</cp:coreProperties>
</file>