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8" r:id="rId2"/>
    <p:sldId id="258" r:id="rId3"/>
    <p:sldId id="259" r:id="rId4"/>
    <p:sldId id="262" r:id="rId5"/>
    <p:sldId id="260" r:id="rId6"/>
    <p:sldId id="263" r:id="rId7"/>
    <p:sldId id="264" r:id="rId8"/>
    <p:sldId id="271" r:id="rId9"/>
    <p:sldId id="265" r:id="rId10"/>
    <p:sldId id="266" r:id="rId11"/>
    <p:sldId id="269" r:id="rId12"/>
    <p:sldId id="27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14"/>
    <p:restoredTop sz="79931"/>
  </p:normalViewPr>
  <p:slideViewPr>
    <p:cSldViewPr snapToGrid="0" snapToObjects="1">
      <p:cViewPr>
        <p:scale>
          <a:sx n="133" d="100"/>
          <a:sy n="133" d="100"/>
        </p:scale>
        <p:origin x="-1176" y="-1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E34F33-7818-7244-9775-6EA250A28946}" type="datetimeFigureOut">
              <a:rPr kumimoji="1" lang="ko-KR" altLang="en-US" smtClean="0"/>
              <a:t>2017. 9. 8.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33BD16-E9E5-114F-A50F-A86495A86A7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14660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3BD16-E9E5-114F-A50F-A86495A86A75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9886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3BD16-E9E5-114F-A50F-A86495A86A75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612550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3BD16-E9E5-114F-A50F-A86495A86A75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406827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3BD16-E9E5-114F-A50F-A86495A86A75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64751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3BD16-E9E5-114F-A50F-A86495A86A75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96811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3BD16-E9E5-114F-A50F-A86495A86A75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2410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3BD16-E9E5-114F-A50F-A86495A86A75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64767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3BD16-E9E5-114F-A50F-A86495A86A75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48304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3BD16-E9E5-114F-A50F-A86495A86A75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03235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3BD16-E9E5-114F-A50F-A86495A86A75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496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3BD16-E9E5-114F-A50F-A86495A86A75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0215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3BD16-E9E5-114F-A50F-A86495A86A75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4331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19A87-1783-8C40-8A20-B88A5A0B5355}" type="datetimeFigureOut">
              <a:rPr kumimoji="1" lang="ko-KR" altLang="en-US" smtClean="0"/>
              <a:t>2017. 9. 8.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DA5A-0E93-D64B-83EE-3E32638F769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89585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19A87-1783-8C40-8A20-B88A5A0B5355}" type="datetimeFigureOut">
              <a:rPr kumimoji="1" lang="ko-KR" altLang="en-US" smtClean="0"/>
              <a:t>2017. 9. 8.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DA5A-0E93-D64B-83EE-3E32638F769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8606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19A87-1783-8C40-8A20-B88A5A0B5355}" type="datetimeFigureOut">
              <a:rPr kumimoji="1" lang="ko-KR" altLang="en-US" smtClean="0"/>
              <a:t>2017. 9. 8.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DA5A-0E93-D64B-83EE-3E32638F769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7612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43200"/>
          </a:xfrm>
          <a:prstGeom prst="rect">
            <a:avLst/>
          </a:prstGeom>
          <a:solidFill>
            <a:srgbClr val="219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" name="Freeform 19"/>
          <p:cNvSpPr>
            <a:spLocks/>
          </p:cNvSpPr>
          <p:nvPr userDrawn="1"/>
        </p:nvSpPr>
        <p:spPr bwMode="auto">
          <a:xfrm>
            <a:off x="5250025" y="2932951"/>
            <a:ext cx="5278572" cy="3958929"/>
          </a:xfrm>
          <a:custGeom>
            <a:avLst/>
            <a:gdLst>
              <a:gd name="T0" fmla="*/ 0 w 4137"/>
              <a:gd name="T1" fmla="*/ 4137 h 4137"/>
              <a:gd name="T2" fmla="*/ 4137 w 4137"/>
              <a:gd name="T3" fmla="*/ 4137 h 4137"/>
              <a:gd name="T4" fmla="*/ 4137 w 4137"/>
              <a:gd name="T5" fmla="*/ 0 h 4137"/>
              <a:gd name="T6" fmla="*/ 0 w 4137"/>
              <a:gd name="T7" fmla="*/ 4137 h 4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137" h="4137">
                <a:moveTo>
                  <a:pt x="0" y="4137"/>
                </a:moveTo>
                <a:lnTo>
                  <a:pt x="4137" y="4137"/>
                </a:lnTo>
                <a:lnTo>
                  <a:pt x="4137" y="0"/>
                </a:lnTo>
                <a:lnTo>
                  <a:pt x="0" y="4137"/>
                </a:lnTo>
                <a:close/>
              </a:path>
            </a:pathLst>
          </a:custGeom>
          <a:solidFill>
            <a:srgbClr val="E3F1FC">
              <a:alpha val="5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800"/>
          </a:p>
        </p:txBody>
      </p:sp>
      <p:sp>
        <p:nvSpPr>
          <p:cNvPr id="4" name="Freeform 11"/>
          <p:cNvSpPr>
            <a:spLocks/>
          </p:cNvSpPr>
          <p:nvPr userDrawn="1"/>
        </p:nvSpPr>
        <p:spPr bwMode="auto">
          <a:xfrm>
            <a:off x="1201095" y="791292"/>
            <a:ext cx="181909" cy="136547"/>
          </a:xfrm>
          <a:custGeom>
            <a:avLst/>
            <a:gdLst>
              <a:gd name="T0" fmla="*/ 0 w 4137"/>
              <a:gd name="T1" fmla="*/ 0 h 4138"/>
              <a:gd name="T2" fmla="*/ 4137 w 4137"/>
              <a:gd name="T3" fmla="*/ 0 h 4138"/>
              <a:gd name="T4" fmla="*/ 4137 w 4137"/>
              <a:gd name="T5" fmla="*/ 4138 h 4138"/>
              <a:gd name="T6" fmla="*/ 0 w 4137"/>
              <a:gd name="T7" fmla="*/ 0 h 4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137" h="4138">
                <a:moveTo>
                  <a:pt x="0" y="0"/>
                </a:moveTo>
                <a:lnTo>
                  <a:pt x="4137" y="0"/>
                </a:lnTo>
                <a:lnTo>
                  <a:pt x="4137" y="4138"/>
                </a:lnTo>
                <a:lnTo>
                  <a:pt x="0" y="0"/>
                </a:lnTo>
                <a:close/>
              </a:path>
            </a:pathLst>
          </a:custGeom>
          <a:solidFill>
            <a:srgbClr val="BBDEFB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800"/>
          </a:p>
        </p:txBody>
      </p:sp>
      <p:sp>
        <p:nvSpPr>
          <p:cNvPr id="5" name="Freeform 12"/>
          <p:cNvSpPr>
            <a:spLocks/>
          </p:cNvSpPr>
          <p:nvPr userDrawn="1"/>
        </p:nvSpPr>
        <p:spPr bwMode="auto">
          <a:xfrm rot="5400000">
            <a:off x="789197" y="410661"/>
            <a:ext cx="326255" cy="435007"/>
          </a:xfrm>
          <a:custGeom>
            <a:avLst/>
            <a:gdLst>
              <a:gd name="T0" fmla="*/ 4137 w 4137"/>
              <a:gd name="T1" fmla="*/ 4138 h 4138"/>
              <a:gd name="T2" fmla="*/ 0 w 4137"/>
              <a:gd name="T3" fmla="*/ 4138 h 4138"/>
              <a:gd name="T4" fmla="*/ 0 w 4137"/>
              <a:gd name="T5" fmla="*/ 0 h 4138"/>
              <a:gd name="T6" fmla="*/ 4137 w 4137"/>
              <a:gd name="T7" fmla="*/ 4138 h 4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137" h="4138">
                <a:moveTo>
                  <a:pt x="4137" y="4138"/>
                </a:moveTo>
                <a:lnTo>
                  <a:pt x="0" y="4138"/>
                </a:lnTo>
                <a:lnTo>
                  <a:pt x="0" y="0"/>
                </a:lnTo>
                <a:lnTo>
                  <a:pt x="4137" y="4138"/>
                </a:lnTo>
                <a:close/>
              </a:path>
            </a:pathLst>
          </a:custGeom>
          <a:solidFill>
            <a:srgbClr val="2979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800" dirty="0"/>
          </a:p>
        </p:txBody>
      </p:sp>
      <p:grpSp>
        <p:nvGrpSpPr>
          <p:cNvPr id="6" name="그룹 5"/>
          <p:cNvGrpSpPr/>
          <p:nvPr userDrawn="1"/>
        </p:nvGrpSpPr>
        <p:grpSpPr>
          <a:xfrm>
            <a:off x="0" y="3487621"/>
            <a:ext cx="3428077" cy="2571058"/>
            <a:chOff x="0" y="3661791"/>
            <a:chExt cx="2798278" cy="2798278"/>
          </a:xfrm>
        </p:grpSpPr>
        <p:sp>
          <p:nvSpPr>
            <p:cNvPr id="8" name="Freeform 15"/>
            <p:cNvSpPr>
              <a:spLocks/>
            </p:cNvSpPr>
            <p:nvPr/>
          </p:nvSpPr>
          <p:spPr bwMode="auto">
            <a:xfrm>
              <a:off x="0" y="3661791"/>
              <a:ext cx="1399139" cy="1399139"/>
            </a:xfrm>
            <a:custGeom>
              <a:avLst/>
              <a:gdLst>
                <a:gd name="T0" fmla="*/ 4138 w 4138"/>
                <a:gd name="T1" fmla="*/ 4137 h 4137"/>
                <a:gd name="T2" fmla="*/ 0 w 4138"/>
                <a:gd name="T3" fmla="*/ 4137 h 4137"/>
                <a:gd name="T4" fmla="*/ 0 w 4138"/>
                <a:gd name="T5" fmla="*/ 0 h 4137"/>
                <a:gd name="T6" fmla="*/ 4138 w 4138"/>
                <a:gd name="T7" fmla="*/ 4137 h 4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38" h="4137">
                  <a:moveTo>
                    <a:pt x="4138" y="4137"/>
                  </a:moveTo>
                  <a:lnTo>
                    <a:pt x="0" y="4137"/>
                  </a:lnTo>
                  <a:lnTo>
                    <a:pt x="0" y="0"/>
                  </a:lnTo>
                  <a:lnTo>
                    <a:pt x="4138" y="4137"/>
                  </a:lnTo>
                  <a:close/>
                </a:path>
              </a:pathLst>
            </a:custGeom>
            <a:solidFill>
              <a:srgbClr val="2195F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9" name="Freeform 16"/>
            <p:cNvSpPr>
              <a:spLocks/>
            </p:cNvSpPr>
            <p:nvPr/>
          </p:nvSpPr>
          <p:spPr bwMode="auto">
            <a:xfrm>
              <a:off x="1399139" y="3661791"/>
              <a:ext cx="1399139" cy="1399139"/>
            </a:xfrm>
            <a:custGeom>
              <a:avLst/>
              <a:gdLst>
                <a:gd name="T0" fmla="*/ 4137 w 4137"/>
                <a:gd name="T1" fmla="*/ 4137 h 4137"/>
                <a:gd name="T2" fmla="*/ 0 w 4137"/>
                <a:gd name="T3" fmla="*/ 4137 h 4137"/>
                <a:gd name="T4" fmla="*/ 0 w 4137"/>
                <a:gd name="T5" fmla="*/ 0 h 4137"/>
                <a:gd name="T6" fmla="*/ 4137 w 4137"/>
                <a:gd name="T7" fmla="*/ 4137 h 4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37" h="4137">
                  <a:moveTo>
                    <a:pt x="4137" y="4137"/>
                  </a:moveTo>
                  <a:lnTo>
                    <a:pt x="0" y="4137"/>
                  </a:lnTo>
                  <a:lnTo>
                    <a:pt x="0" y="0"/>
                  </a:lnTo>
                  <a:lnTo>
                    <a:pt x="4137" y="4137"/>
                  </a:lnTo>
                  <a:close/>
                </a:path>
              </a:pathLst>
            </a:custGeom>
            <a:solidFill>
              <a:srgbClr val="E3F1F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10" name="Freeform 21"/>
            <p:cNvSpPr>
              <a:spLocks/>
            </p:cNvSpPr>
            <p:nvPr/>
          </p:nvSpPr>
          <p:spPr bwMode="auto">
            <a:xfrm>
              <a:off x="1399139" y="5060930"/>
              <a:ext cx="1399139" cy="1399139"/>
            </a:xfrm>
            <a:custGeom>
              <a:avLst/>
              <a:gdLst>
                <a:gd name="T0" fmla="*/ 4137 w 4137"/>
                <a:gd name="T1" fmla="*/ 0 h 4138"/>
                <a:gd name="T2" fmla="*/ 0 w 4137"/>
                <a:gd name="T3" fmla="*/ 0 h 4138"/>
                <a:gd name="T4" fmla="*/ 0 w 4137"/>
                <a:gd name="T5" fmla="*/ 4138 h 4138"/>
                <a:gd name="T6" fmla="*/ 4137 w 4137"/>
                <a:gd name="T7" fmla="*/ 0 h 4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37" h="4138">
                  <a:moveTo>
                    <a:pt x="4137" y="0"/>
                  </a:moveTo>
                  <a:lnTo>
                    <a:pt x="0" y="0"/>
                  </a:lnTo>
                  <a:lnTo>
                    <a:pt x="0" y="4138"/>
                  </a:lnTo>
                  <a:lnTo>
                    <a:pt x="4137" y="0"/>
                  </a:lnTo>
                  <a:close/>
                </a:path>
              </a:pathLst>
            </a:custGeom>
            <a:solidFill>
              <a:srgbClr val="BBDEF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11" name="Freeform 26"/>
            <p:cNvSpPr>
              <a:spLocks/>
            </p:cNvSpPr>
            <p:nvPr/>
          </p:nvSpPr>
          <p:spPr bwMode="auto">
            <a:xfrm>
              <a:off x="0" y="5060930"/>
              <a:ext cx="1399139" cy="699570"/>
            </a:xfrm>
            <a:custGeom>
              <a:avLst/>
              <a:gdLst>
                <a:gd name="T0" fmla="*/ 2069 w 4138"/>
                <a:gd name="T1" fmla="*/ 2069 h 2069"/>
                <a:gd name="T2" fmla="*/ 4138 w 4138"/>
                <a:gd name="T3" fmla="*/ 0 h 2069"/>
                <a:gd name="T4" fmla="*/ 0 w 4138"/>
                <a:gd name="T5" fmla="*/ 0 h 2069"/>
                <a:gd name="T6" fmla="*/ 2069 w 4138"/>
                <a:gd name="T7" fmla="*/ 2069 h 2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38" h="2069">
                  <a:moveTo>
                    <a:pt x="2069" y="2069"/>
                  </a:moveTo>
                  <a:lnTo>
                    <a:pt x="4138" y="0"/>
                  </a:lnTo>
                  <a:lnTo>
                    <a:pt x="0" y="0"/>
                  </a:lnTo>
                  <a:lnTo>
                    <a:pt x="2069" y="2069"/>
                  </a:lnTo>
                  <a:close/>
                </a:path>
              </a:pathLst>
            </a:custGeom>
            <a:solidFill>
              <a:srgbClr val="00397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12" name="Freeform 27"/>
            <p:cNvSpPr>
              <a:spLocks/>
            </p:cNvSpPr>
            <p:nvPr/>
          </p:nvSpPr>
          <p:spPr bwMode="auto">
            <a:xfrm>
              <a:off x="699569" y="5060930"/>
              <a:ext cx="699570" cy="1399139"/>
            </a:xfrm>
            <a:custGeom>
              <a:avLst/>
              <a:gdLst>
                <a:gd name="T0" fmla="*/ 0 w 2069"/>
                <a:gd name="T1" fmla="*/ 2069 h 4138"/>
                <a:gd name="T2" fmla="*/ 2069 w 2069"/>
                <a:gd name="T3" fmla="*/ 0 h 4138"/>
                <a:gd name="T4" fmla="*/ 2069 w 2069"/>
                <a:gd name="T5" fmla="*/ 4138 h 4138"/>
                <a:gd name="T6" fmla="*/ 0 w 2069"/>
                <a:gd name="T7" fmla="*/ 2069 h 4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9" h="4138">
                  <a:moveTo>
                    <a:pt x="0" y="2069"/>
                  </a:moveTo>
                  <a:lnTo>
                    <a:pt x="2069" y="0"/>
                  </a:lnTo>
                  <a:lnTo>
                    <a:pt x="2069" y="4138"/>
                  </a:lnTo>
                  <a:lnTo>
                    <a:pt x="0" y="2069"/>
                  </a:lnTo>
                  <a:close/>
                </a:path>
              </a:pathLst>
            </a:custGeom>
            <a:solidFill>
              <a:srgbClr val="64B5F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13" name="Freeform 28"/>
            <p:cNvSpPr>
              <a:spLocks/>
            </p:cNvSpPr>
            <p:nvPr/>
          </p:nvSpPr>
          <p:spPr bwMode="auto">
            <a:xfrm>
              <a:off x="0" y="5060930"/>
              <a:ext cx="699570" cy="1399139"/>
            </a:xfrm>
            <a:custGeom>
              <a:avLst/>
              <a:gdLst>
                <a:gd name="T0" fmla="*/ 2069 w 2069"/>
                <a:gd name="T1" fmla="*/ 2069 h 4138"/>
                <a:gd name="T2" fmla="*/ 0 w 2069"/>
                <a:gd name="T3" fmla="*/ 4138 h 4138"/>
                <a:gd name="T4" fmla="*/ 0 w 2069"/>
                <a:gd name="T5" fmla="*/ 0 h 4138"/>
                <a:gd name="T6" fmla="*/ 2069 w 2069"/>
                <a:gd name="T7" fmla="*/ 2069 h 4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9" h="4138">
                  <a:moveTo>
                    <a:pt x="2069" y="2069"/>
                  </a:moveTo>
                  <a:lnTo>
                    <a:pt x="0" y="4138"/>
                  </a:lnTo>
                  <a:lnTo>
                    <a:pt x="0" y="0"/>
                  </a:lnTo>
                  <a:lnTo>
                    <a:pt x="2069" y="2069"/>
                  </a:lnTo>
                  <a:close/>
                </a:path>
              </a:pathLst>
            </a:custGeom>
            <a:solidFill>
              <a:srgbClr val="2979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</p:grpSp>
      <p:sp>
        <p:nvSpPr>
          <p:cNvPr id="14" name="Freeform 11"/>
          <p:cNvSpPr>
            <a:spLocks/>
          </p:cNvSpPr>
          <p:nvPr userDrawn="1"/>
        </p:nvSpPr>
        <p:spPr bwMode="auto">
          <a:xfrm rot="10800000">
            <a:off x="10868696" y="4967870"/>
            <a:ext cx="181909" cy="136547"/>
          </a:xfrm>
          <a:custGeom>
            <a:avLst/>
            <a:gdLst>
              <a:gd name="T0" fmla="*/ 0 w 4137"/>
              <a:gd name="T1" fmla="*/ 0 h 4138"/>
              <a:gd name="T2" fmla="*/ 4137 w 4137"/>
              <a:gd name="T3" fmla="*/ 0 h 4138"/>
              <a:gd name="T4" fmla="*/ 4137 w 4137"/>
              <a:gd name="T5" fmla="*/ 4138 h 4138"/>
              <a:gd name="T6" fmla="*/ 0 w 4137"/>
              <a:gd name="T7" fmla="*/ 0 h 4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137" h="4138">
                <a:moveTo>
                  <a:pt x="0" y="0"/>
                </a:moveTo>
                <a:lnTo>
                  <a:pt x="4137" y="0"/>
                </a:lnTo>
                <a:lnTo>
                  <a:pt x="4137" y="4138"/>
                </a:lnTo>
                <a:lnTo>
                  <a:pt x="0" y="0"/>
                </a:lnTo>
                <a:close/>
              </a:path>
            </a:pathLst>
          </a:custGeom>
          <a:solidFill>
            <a:srgbClr val="90CAF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800"/>
          </a:p>
        </p:txBody>
      </p:sp>
      <p:sp>
        <p:nvSpPr>
          <p:cNvPr id="15" name="Freeform 12"/>
          <p:cNvSpPr>
            <a:spLocks/>
          </p:cNvSpPr>
          <p:nvPr userDrawn="1"/>
        </p:nvSpPr>
        <p:spPr bwMode="auto">
          <a:xfrm rot="16200000">
            <a:off x="11104982" y="5090926"/>
            <a:ext cx="326255" cy="435007"/>
          </a:xfrm>
          <a:custGeom>
            <a:avLst/>
            <a:gdLst>
              <a:gd name="T0" fmla="*/ 4137 w 4137"/>
              <a:gd name="T1" fmla="*/ 4138 h 4138"/>
              <a:gd name="T2" fmla="*/ 0 w 4137"/>
              <a:gd name="T3" fmla="*/ 4138 h 4138"/>
              <a:gd name="T4" fmla="*/ 0 w 4137"/>
              <a:gd name="T5" fmla="*/ 0 h 4138"/>
              <a:gd name="T6" fmla="*/ 4137 w 4137"/>
              <a:gd name="T7" fmla="*/ 4138 h 4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137" h="4138">
                <a:moveTo>
                  <a:pt x="4137" y="4138"/>
                </a:moveTo>
                <a:lnTo>
                  <a:pt x="0" y="4138"/>
                </a:lnTo>
                <a:lnTo>
                  <a:pt x="0" y="0"/>
                </a:lnTo>
                <a:lnTo>
                  <a:pt x="4137" y="4138"/>
                </a:lnTo>
                <a:close/>
              </a:path>
            </a:pathLst>
          </a:custGeom>
          <a:solidFill>
            <a:srgbClr val="2195F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800" dirty="0"/>
          </a:p>
        </p:txBody>
      </p:sp>
      <p:grpSp>
        <p:nvGrpSpPr>
          <p:cNvPr id="16" name="그룹 15"/>
          <p:cNvGrpSpPr/>
          <p:nvPr userDrawn="1"/>
        </p:nvGrpSpPr>
        <p:grpSpPr>
          <a:xfrm>
            <a:off x="10528595" y="465035"/>
            <a:ext cx="1663405" cy="1247554"/>
            <a:chOff x="7896446" y="465035"/>
            <a:chExt cx="1247554" cy="1247554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 rot="10800000">
              <a:off x="8520223" y="1088811"/>
              <a:ext cx="623777" cy="623777"/>
            </a:xfrm>
            <a:custGeom>
              <a:avLst/>
              <a:gdLst>
                <a:gd name="T0" fmla="*/ 4138 w 4138"/>
                <a:gd name="T1" fmla="*/ 4137 h 4137"/>
                <a:gd name="T2" fmla="*/ 0 w 4138"/>
                <a:gd name="T3" fmla="*/ 4137 h 4137"/>
                <a:gd name="T4" fmla="*/ 0 w 4138"/>
                <a:gd name="T5" fmla="*/ 0 h 4137"/>
                <a:gd name="T6" fmla="*/ 4138 w 4138"/>
                <a:gd name="T7" fmla="*/ 4137 h 4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38" h="4137">
                  <a:moveTo>
                    <a:pt x="4138" y="4137"/>
                  </a:moveTo>
                  <a:lnTo>
                    <a:pt x="0" y="4137"/>
                  </a:lnTo>
                  <a:lnTo>
                    <a:pt x="0" y="0"/>
                  </a:lnTo>
                  <a:lnTo>
                    <a:pt x="4138" y="4137"/>
                  </a:lnTo>
                  <a:close/>
                </a:path>
              </a:pathLst>
            </a:custGeom>
            <a:solidFill>
              <a:srgbClr val="64B5F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 rot="10800000">
              <a:off x="7896446" y="1088812"/>
              <a:ext cx="623777" cy="623777"/>
            </a:xfrm>
            <a:custGeom>
              <a:avLst/>
              <a:gdLst>
                <a:gd name="T0" fmla="*/ 4137 w 4137"/>
                <a:gd name="T1" fmla="*/ 4137 h 4137"/>
                <a:gd name="T2" fmla="*/ 0 w 4137"/>
                <a:gd name="T3" fmla="*/ 4137 h 4137"/>
                <a:gd name="T4" fmla="*/ 0 w 4137"/>
                <a:gd name="T5" fmla="*/ 0 h 4137"/>
                <a:gd name="T6" fmla="*/ 4137 w 4137"/>
                <a:gd name="T7" fmla="*/ 4137 h 4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37" h="4137">
                  <a:moveTo>
                    <a:pt x="4137" y="4137"/>
                  </a:moveTo>
                  <a:lnTo>
                    <a:pt x="0" y="4137"/>
                  </a:lnTo>
                  <a:lnTo>
                    <a:pt x="0" y="0"/>
                  </a:lnTo>
                  <a:lnTo>
                    <a:pt x="4137" y="4137"/>
                  </a:lnTo>
                  <a:close/>
                </a:path>
              </a:pathLst>
            </a:custGeom>
            <a:solidFill>
              <a:srgbClr val="BBDEF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19" name="Freeform 21"/>
            <p:cNvSpPr>
              <a:spLocks/>
            </p:cNvSpPr>
            <p:nvPr/>
          </p:nvSpPr>
          <p:spPr bwMode="auto">
            <a:xfrm rot="10800000">
              <a:off x="7896446" y="465035"/>
              <a:ext cx="623777" cy="623777"/>
            </a:xfrm>
            <a:custGeom>
              <a:avLst/>
              <a:gdLst>
                <a:gd name="T0" fmla="*/ 4137 w 4137"/>
                <a:gd name="T1" fmla="*/ 0 h 4138"/>
                <a:gd name="T2" fmla="*/ 0 w 4137"/>
                <a:gd name="T3" fmla="*/ 0 h 4138"/>
                <a:gd name="T4" fmla="*/ 0 w 4137"/>
                <a:gd name="T5" fmla="*/ 4138 h 4138"/>
                <a:gd name="T6" fmla="*/ 4137 w 4137"/>
                <a:gd name="T7" fmla="*/ 0 h 4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37" h="4138">
                  <a:moveTo>
                    <a:pt x="4137" y="0"/>
                  </a:moveTo>
                  <a:lnTo>
                    <a:pt x="0" y="0"/>
                  </a:lnTo>
                  <a:lnTo>
                    <a:pt x="0" y="4138"/>
                  </a:lnTo>
                  <a:lnTo>
                    <a:pt x="4137" y="0"/>
                  </a:lnTo>
                  <a:close/>
                </a:path>
              </a:pathLst>
            </a:custGeom>
            <a:solidFill>
              <a:srgbClr val="E3F1F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auto">
            <a:xfrm rot="10800000">
              <a:off x="8520223" y="776923"/>
              <a:ext cx="623777" cy="311888"/>
            </a:xfrm>
            <a:custGeom>
              <a:avLst/>
              <a:gdLst>
                <a:gd name="T0" fmla="*/ 2069 w 4138"/>
                <a:gd name="T1" fmla="*/ 2069 h 2069"/>
                <a:gd name="T2" fmla="*/ 4138 w 4138"/>
                <a:gd name="T3" fmla="*/ 0 h 2069"/>
                <a:gd name="T4" fmla="*/ 0 w 4138"/>
                <a:gd name="T5" fmla="*/ 0 h 2069"/>
                <a:gd name="T6" fmla="*/ 2069 w 4138"/>
                <a:gd name="T7" fmla="*/ 2069 h 2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38" h="2069">
                  <a:moveTo>
                    <a:pt x="2069" y="2069"/>
                  </a:moveTo>
                  <a:lnTo>
                    <a:pt x="4138" y="0"/>
                  </a:lnTo>
                  <a:lnTo>
                    <a:pt x="0" y="0"/>
                  </a:lnTo>
                  <a:lnTo>
                    <a:pt x="2069" y="2069"/>
                  </a:lnTo>
                  <a:close/>
                </a:path>
              </a:pathLst>
            </a:custGeom>
            <a:solidFill>
              <a:srgbClr val="90CAF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21" name="Freeform 27"/>
            <p:cNvSpPr>
              <a:spLocks/>
            </p:cNvSpPr>
            <p:nvPr/>
          </p:nvSpPr>
          <p:spPr bwMode="auto">
            <a:xfrm rot="10800000">
              <a:off x="8520223" y="465035"/>
              <a:ext cx="311888" cy="623777"/>
            </a:xfrm>
            <a:custGeom>
              <a:avLst/>
              <a:gdLst>
                <a:gd name="T0" fmla="*/ 0 w 2069"/>
                <a:gd name="T1" fmla="*/ 2069 h 4138"/>
                <a:gd name="T2" fmla="*/ 2069 w 2069"/>
                <a:gd name="T3" fmla="*/ 0 h 4138"/>
                <a:gd name="T4" fmla="*/ 2069 w 2069"/>
                <a:gd name="T5" fmla="*/ 4138 h 4138"/>
                <a:gd name="T6" fmla="*/ 0 w 2069"/>
                <a:gd name="T7" fmla="*/ 2069 h 4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9" h="4138">
                  <a:moveTo>
                    <a:pt x="0" y="2069"/>
                  </a:moveTo>
                  <a:lnTo>
                    <a:pt x="2069" y="0"/>
                  </a:lnTo>
                  <a:lnTo>
                    <a:pt x="2069" y="4138"/>
                  </a:lnTo>
                  <a:lnTo>
                    <a:pt x="0" y="2069"/>
                  </a:lnTo>
                  <a:close/>
                </a:path>
              </a:pathLst>
            </a:custGeom>
            <a:solidFill>
              <a:srgbClr val="BBDEF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22" name="Freeform 28"/>
            <p:cNvSpPr>
              <a:spLocks/>
            </p:cNvSpPr>
            <p:nvPr/>
          </p:nvSpPr>
          <p:spPr bwMode="auto">
            <a:xfrm rot="10800000">
              <a:off x="8832111" y="465035"/>
              <a:ext cx="311888" cy="623777"/>
            </a:xfrm>
            <a:custGeom>
              <a:avLst/>
              <a:gdLst>
                <a:gd name="T0" fmla="*/ 2069 w 2069"/>
                <a:gd name="T1" fmla="*/ 2069 h 4138"/>
                <a:gd name="T2" fmla="*/ 0 w 2069"/>
                <a:gd name="T3" fmla="*/ 4138 h 4138"/>
                <a:gd name="T4" fmla="*/ 0 w 2069"/>
                <a:gd name="T5" fmla="*/ 0 h 4138"/>
                <a:gd name="T6" fmla="*/ 2069 w 2069"/>
                <a:gd name="T7" fmla="*/ 2069 h 4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9" h="4138">
                  <a:moveTo>
                    <a:pt x="2069" y="2069"/>
                  </a:moveTo>
                  <a:lnTo>
                    <a:pt x="0" y="4138"/>
                  </a:lnTo>
                  <a:lnTo>
                    <a:pt x="0" y="0"/>
                  </a:lnTo>
                  <a:lnTo>
                    <a:pt x="2069" y="2069"/>
                  </a:lnTo>
                  <a:close/>
                </a:path>
              </a:pathLst>
            </a:custGeom>
            <a:solidFill>
              <a:srgbClr val="2195F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928737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19A87-1783-8C40-8A20-B88A5A0B5355}" type="datetimeFigureOut">
              <a:rPr kumimoji="1" lang="ko-KR" altLang="en-US" smtClean="0"/>
              <a:t>2017. 9. 8.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DA5A-0E93-D64B-83EE-3E32638F769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3341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19A87-1783-8C40-8A20-B88A5A0B5355}" type="datetimeFigureOut">
              <a:rPr kumimoji="1" lang="ko-KR" altLang="en-US" smtClean="0"/>
              <a:t>2017. 9. 8.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DA5A-0E93-D64B-83EE-3E32638F769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49475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19A87-1783-8C40-8A20-B88A5A0B5355}" type="datetimeFigureOut">
              <a:rPr kumimoji="1" lang="ko-KR" altLang="en-US" smtClean="0"/>
              <a:t>2017. 9. 8.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DA5A-0E93-D64B-83EE-3E32638F769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37515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19A87-1783-8C40-8A20-B88A5A0B5355}" type="datetimeFigureOut">
              <a:rPr kumimoji="1" lang="ko-KR" altLang="en-US" smtClean="0"/>
              <a:t>2017. 9. 8.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DA5A-0E93-D64B-83EE-3E32638F769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14290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19A87-1783-8C40-8A20-B88A5A0B5355}" type="datetimeFigureOut">
              <a:rPr kumimoji="1" lang="ko-KR" altLang="en-US" smtClean="0"/>
              <a:t>2017. 9. 8.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DA5A-0E93-D64B-83EE-3E32638F769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128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19A87-1783-8C40-8A20-B88A5A0B5355}" type="datetimeFigureOut">
              <a:rPr kumimoji="1" lang="ko-KR" altLang="en-US" smtClean="0"/>
              <a:t>2017. 9. 8.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DA5A-0E93-D64B-83EE-3E32638F769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432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19A87-1783-8C40-8A20-B88A5A0B5355}" type="datetimeFigureOut">
              <a:rPr kumimoji="1" lang="ko-KR" altLang="en-US" smtClean="0"/>
              <a:t>2017. 9. 8.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DA5A-0E93-D64B-83EE-3E32638F769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0181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19A87-1783-8C40-8A20-B88A5A0B5355}" type="datetimeFigureOut">
              <a:rPr kumimoji="1" lang="ko-KR" altLang="en-US" smtClean="0"/>
              <a:t>2017. 9. 8.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DA5A-0E93-D64B-83EE-3E32638F769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5535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19A87-1783-8C40-8A20-B88A5A0B5355}" type="datetimeFigureOut">
              <a:rPr kumimoji="1" lang="ko-KR" altLang="en-US" smtClean="0"/>
              <a:t>2017. 9. 8.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3DA5A-0E93-D64B-83EE-3E32638F769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37346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22328" y="6281668"/>
            <a:ext cx="280207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ⓒ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ABC Corporation. 2017. All Rights Reserved.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965038" y="2825019"/>
            <a:ext cx="7738967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MAYBACH PROJECT.</a:t>
            </a:r>
            <a:endParaRPr lang="ar-SA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1922327" y="1161367"/>
            <a:ext cx="7036886" cy="13159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5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45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</a:t>
            </a:r>
            <a:r>
              <a:rPr lang="en-US" altLang="ko-KR" sz="45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45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드림온</a:t>
            </a:r>
            <a:endParaRPr lang="ar-SA" sz="45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" name="직선 연결선 5"/>
          <p:cNvCxnSpPr/>
          <p:nvPr/>
        </p:nvCxnSpPr>
        <p:spPr>
          <a:xfrm>
            <a:off x="9853107" y="6071493"/>
            <a:ext cx="1543205" cy="0"/>
          </a:xfrm>
          <a:prstGeom prst="line">
            <a:avLst/>
          </a:prstGeom>
          <a:ln w="38100">
            <a:solidFill>
              <a:srgbClr val="64B5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상자 7"/>
          <p:cNvSpPr txBox="1"/>
          <p:nvPr/>
        </p:nvSpPr>
        <p:spPr>
          <a:xfrm>
            <a:off x="10519149" y="570216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구진현</a:t>
            </a:r>
            <a:endParaRPr kumimoji="1"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518" y="1819364"/>
            <a:ext cx="3897631" cy="38976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37536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/>
          <p:cNvSpPr/>
          <p:nvPr/>
        </p:nvSpPr>
        <p:spPr>
          <a:xfrm>
            <a:off x="318770" y="0"/>
            <a:ext cx="276352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5" name="Rectangle 3"/>
          <p:cNvSpPr/>
          <p:nvPr/>
        </p:nvSpPr>
        <p:spPr>
          <a:xfrm>
            <a:off x="10112517" y="1230308"/>
            <a:ext cx="1500363" cy="1363967"/>
          </a:xfrm>
          <a:prstGeom prst="rect">
            <a:avLst/>
          </a:prstGeom>
          <a:solidFill>
            <a:srgbClr val="2195F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Spider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ProtoType</a:t>
            </a:r>
            <a:r>
              <a:rPr lang="en-US" altLang="ko-KR" dirty="0" smtClean="0"/>
              <a:t>)</a:t>
            </a:r>
            <a:endParaRPr lang="en-US" dirty="0"/>
          </a:p>
        </p:txBody>
      </p:sp>
      <p:sp>
        <p:nvSpPr>
          <p:cNvPr id="36" name="Rectangle 3"/>
          <p:cNvSpPr/>
          <p:nvPr/>
        </p:nvSpPr>
        <p:spPr>
          <a:xfrm>
            <a:off x="8429447" y="2801892"/>
            <a:ext cx="1500363" cy="1363967"/>
          </a:xfrm>
          <a:prstGeom prst="rect">
            <a:avLst/>
          </a:prstGeom>
          <a:solidFill>
            <a:srgbClr val="2195F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HoneyBee</a:t>
            </a:r>
            <a:endParaRPr lang="en-US" dirty="0"/>
          </a:p>
        </p:txBody>
      </p:sp>
      <p:sp>
        <p:nvSpPr>
          <p:cNvPr id="37" name="Rectangle 3"/>
          <p:cNvSpPr/>
          <p:nvPr/>
        </p:nvSpPr>
        <p:spPr>
          <a:xfrm>
            <a:off x="10112516" y="2801892"/>
            <a:ext cx="1500363" cy="1363967"/>
          </a:xfrm>
          <a:prstGeom prst="rect">
            <a:avLst/>
          </a:prstGeom>
          <a:solidFill>
            <a:srgbClr val="2195F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Maybach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3918" y="0"/>
            <a:ext cx="1308100" cy="1308100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1" name="텍스트 상자 10"/>
          <p:cNvSpPr txBox="1"/>
          <p:nvPr/>
        </p:nvSpPr>
        <p:spPr>
          <a:xfrm>
            <a:off x="701040" y="457200"/>
            <a:ext cx="163538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구현 사항</a:t>
            </a:r>
            <a:endParaRPr kumimoji="1" lang="ko-KR" altLang="en-US" sz="2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4" name="직선 연결선[R] 13"/>
          <p:cNvCxnSpPr/>
          <p:nvPr/>
        </p:nvCxnSpPr>
        <p:spPr>
          <a:xfrm>
            <a:off x="0" y="1036320"/>
            <a:ext cx="1106424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"/>
          <p:cNvSpPr/>
          <p:nvPr/>
        </p:nvSpPr>
        <p:spPr>
          <a:xfrm>
            <a:off x="8429447" y="1230308"/>
            <a:ext cx="1500363" cy="1363967"/>
          </a:xfrm>
          <a:prstGeom prst="rect">
            <a:avLst/>
          </a:prstGeom>
          <a:solidFill>
            <a:srgbClr val="2195F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Radar</a:t>
            </a:r>
            <a:endParaRPr lang="en-US" dirty="0"/>
          </a:p>
        </p:txBody>
      </p:sp>
      <p:sp>
        <p:nvSpPr>
          <p:cNvPr id="33" name="Rectangle 4"/>
          <p:cNvSpPr/>
          <p:nvPr/>
        </p:nvSpPr>
        <p:spPr>
          <a:xfrm>
            <a:off x="8429448" y="2801892"/>
            <a:ext cx="1500363" cy="1363967"/>
          </a:xfrm>
          <a:prstGeom prst="rect">
            <a:avLst/>
          </a:prstGeom>
          <a:solidFill>
            <a:schemeClr val="tx1">
              <a:lumMod val="75000"/>
              <a:lumOff val="25000"/>
              <a:alpha val="86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4"/>
          <p:cNvSpPr/>
          <p:nvPr/>
        </p:nvSpPr>
        <p:spPr>
          <a:xfrm>
            <a:off x="10112517" y="2801892"/>
            <a:ext cx="1500363" cy="1363967"/>
          </a:xfrm>
          <a:prstGeom prst="rect">
            <a:avLst/>
          </a:prstGeom>
          <a:solidFill>
            <a:schemeClr val="tx1">
              <a:lumMod val="75000"/>
              <a:lumOff val="25000"/>
              <a:alpha val="86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"/>
          <p:cNvSpPr/>
          <p:nvPr/>
        </p:nvSpPr>
        <p:spPr>
          <a:xfrm>
            <a:off x="8431651" y="1230307"/>
            <a:ext cx="1500363" cy="1363967"/>
          </a:xfrm>
          <a:prstGeom prst="rect">
            <a:avLst/>
          </a:prstGeom>
          <a:solidFill>
            <a:schemeClr val="tx1">
              <a:lumMod val="75000"/>
              <a:lumOff val="25000"/>
              <a:alpha val="86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그림 57" descr="/Users/gujinhyeon/Downloads/밀화부리/스파이더.pn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890"/>
          <a:stretch/>
        </p:blipFill>
        <p:spPr bwMode="auto">
          <a:xfrm>
            <a:off x="522712" y="2258175"/>
            <a:ext cx="7514383" cy="274696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0" name="모서리가 둥근 직사각형 59"/>
          <p:cNvSpPr/>
          <p:nvPr/>
        </p:nvSpPr>
        <p:spPr>
          <a:xfrm>
            <a:off x="701040" y="1529279"/>
            <a:ext cx="3870261" cy="30314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mtClean="0"/>
              <a:t>실제 서비스 디자인 전 </a:t>
            </a:r>
            <a:r>
              <a:rPr kumimoji="1" lang="ko-KR" altLang="en-US" smtClean="0">
                <a:solidFill>
                  <a:srgbClr val="FF0000"/>
                </a:solidFill>
              </a:rPr>
              <a:t>프로토 타입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61" name="직선 연결선[R] 60"/>
          <p:cNvCxnSpPr/>
          <p:nvPr/>
        </p:nvCxnSpPr>
        <p:spPr>
          <a:xfrm>
            <a:off x="5072514" y="4165859"/>
            <a:ext cx="2424166" cy="16137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텍스트 상자 62"/>
          <p:cNvSpPr txBox="1"/>
          <p:nvPr/>
        </p:nvSpPr>
        <p:spPr>
          <a:xfrm>
            <a:off x="6463488" y="5779642"/>
            <a:ext cx="3666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 smtClean="0"/>
              <a:t>선택된 </a:t>
            </a:r>
            <a:r>
              <a:rPr kumimoji="1" lang="ko-KR" altLang="en-US" sz="1400" dirty="0" smtClean="0">
                <a:solidFill>
                  <a:srgbClr val="FF0000"/>
                </a:solidFill>
              </a:rPr>
              <a:t>제휴지점</a:t>
            </a:r>
            <a:r>
              <a:rPr kumimoji="1" lang="ko-KR" altLang="en-US" sz="1400" dirty="0" smtClean="0"/>
              <a:t> </a:t>
            </a:r>
            <a:r>
              <a:rPr kumimoji="1" lang="en-US" altLang="ko-KR" sz="1400" dirty="0" smtClean="0"/>
              <a:t>window</a:t>
            </a:r>
          </a:p>
          <a:p>
            <a:r>
              <a:rPr kumimoji="1" lang="ko-KR" altLang="en-US" sz="1400" dirty="0" smtClean="0"/>
              <a:t>제휴 지점 정보와 쿠폰 발행 연동 </a:t>
            </a:r>
            <a:r>
              <a:rPr kumimoji="1" lang="en-US" altLang="ko-KR" sz="1400" dirty="0" smtClean="0"/>
              <a:t>(</a:t>
            </a:r>
            <a:r>
              <a:rPr kumimoji="1" lang="ko-KR" altLang="en-US" sz="1400" dirty="0" smtClean="0"/>
              <a:t> 커머스 </a:t>
            </a:r>
            <a:r>
              <a:rPr kumimoji="1" lang="en-US" altLang="ko-KR" sz="1400" dirty="0" smtClean="0"/>
              <a:t>)</a:t>
            </a:r>
            <a:endParaRPr kumimoji="1" lang="ko-KR" altLang="en-US" sz="1400" dirty="0"/>
          </a:p>
        </p:txBody>
      </p:sp>
      <p:cxnSp>
        <p:nvCxnSpPr>
          <p:cNvPr id="66" name="직선 연결선[R] 65"/>
          <p:cNvCxnSpPr/>
          <p:nvPr/>
        </p:nvCxnSpPr>
        <p:spPr>
          <a:xfrm flipH="1">
            <a:off x="3112085" y="4078427"/>
            <a:ext cx="638622" cy="170121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텍스트 상자 66"/>
          <p:cNvSpPr txBox="1"/>
          <p:nvPr/>
        </p:nvSpPr>
        <p:spPr>
          <a:xfrm>
            <a:off x="2213327" y="5779642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 smtClean="0">
                <a:solidFill>
                  <a:srgbClr val="FF0000"/>
                </a:solidFill>
              </a:rPr>
              <a:t>운행 코스 정보</a:t>
            </a:r>
            <a:endParaRPr kumimoji="1"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68" name="직선 연결선[R] 67"/>
          <p:cNvCxnSpPr>
            <a:endCxn id="67" idx="0"/>
          </p:cNvCxnSpPr>
          <p:nvPr/>
        </p:nvCxnSpPr>
        <p:spPr>
          <a:xfrm>
            <a:off x="2744314" y="3199628"/>
            <a:ext cx="162472" cy="25800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타원 78"/>
          <p:cNvSpPr/>
          <p:nvPr/>
        </p:nvSpPr>
        <p:spPr>
          <a:xfrm>
            <a:off x="11540691" y="6246796"/>
            <a:ext cx="468429" cy="44864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50" dirty="0" smtClean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9872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18770" y="0"/>
            <a:ext cx="276352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5" name="Rectangle 3"/>
          <p:cNvSpPr/>
          <p:nvPr/>
        </p:nvSpPr>
        <p:spPr>
          <a:xfrm>
            <a:off x="10112517" y="1230308"/>
            <a:ext cx="1500363" cy="1363967"/>
          </a:xfrm>
          <a:prstGeom prst="rect">
            <a:avLst/>
          </a:prstGeom>
          <a:solidFill>
            <a:srgbClr val="2195F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Spider</a:t>
            </a:r>
            <a:endParaRPr lang="en-US" dirty="0"/>
          </a:p>
        </p:txBody>
      </p:sp>
      <p:sp>
        <p:nvSpPr>
          <p:cNvPr id="36" name="Rectangle 3"/>
          <p:cNvSpPr/>
          <p:nvPr/>
        </p:nvSpPr>
        <p:spPr>
          <a:xfrm>
            <a:off x="8429447" y="2801892"/>
            <a:ext cx="1500363" cy="1363967"/>
          </a:xfrm>
          <a:prstGeom prst="rect">
            <a:avLst/>
          </a:prstGeom>
          <a:solidFill>
            <a:srgbClr val="2195F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HoneyBee</a:t>
            </a:r>
            <a:endParaRPr lang="en-US" dirty="0"/>
          </a:p>
        </p:txBody>
      </p:sp>
      <p:sp>
        <p:nvSpPr>
          <p:cNvPr id="37" name="Rectangle 3"/>
          <p:cNvSpPr/>
          <p:nvPr/>
        </p:nvSpPr>
        <p:spPr>
          <a:xfrm>
            <a:off x="10112516" y="2801892"/>
            <a:ext cx="1500363" cy="1363967"/>
          </a:xfrm>
          <a:prstGeom prst="rect">
            <a:avLst/>
          </a:prstGeom>
          <a:solidFill>
            <a:srgbClr val="2195F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Maybach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7067" y="0"/>
            <a:ext cx="1308100" cy="1308100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0" name="타원 9"/>
          <p:cNvSpPr/>
          <p:nvPr/>
        </p:nvSpPr>
        <p:spPr>
          <a:xfrm>
            <a:off x="11540691" y="6246796"/>
            <a:ext cx="468429" cy="44864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50" dirty="0" smtClean="0"/>
              <a:t>11</a:t>
            </a:r>
          </a:p>
        </p:txBody>
      </p:sp>
      <p:sp>
        <p:nvSpPr>
          <p:cNvPr id="11" name="텍스트 상자 10"/>
          <p:cNvSpPr txBox="1"/>
          <p:nvPr/>
        </p:nvSpPr>
        <p:spPr>
          <a:xfrm>
            <a:off x="701040" y="457200"/>
            <a:ext cx="163538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구현 사항</a:t>
            </a:r>
            <a:endParaRPr kumimoji="1" lang="ko-KR" altLang="en-US" sz="2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4" name="직선 연결선[R] 13"/>
          <p:cNvCxnSpPr/>
          <p:nvPr/>
        </p:nvCxnSpPr>
        <p:spPr>
          <a:xfrm>
            <a:off x="0" y="1036320"/>
            <a:ext cx="1106424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"/>
          <p:cNvSpPr/>
          <p:nvPr/>
        </p:nvSpPr>
        <p:spPr>
          <a:xfrm>
            <a:off x="8429447" y="1230308"/>
            <a:ext cx="1500363" cy="1363967"/>
          </a:xfrm>
          <a:prstGeom prst="rect">
            <a:avLst/>
          </a:prstGeom>
          <a:solidFill>
            <a:srgbClr val="2195F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Radar</a:t>
            </a:r>
            <a:endParaRPr lang="en-US" dirty="0"/>
          </a:p>
        </p:txBody>
      </p:sp>
      <p:sp>
        <p:nvSpPr>
          <p:cNvPr id="34" name="Rectangle 4"/>
          <p:cNvSpPr/>
          <p:nvPr/>
        </p:nvSpPr>
        <p:spPr>
          <a:xfrm>
            <a:off x="10112517" y="2801892"/>
            <a:ext cx="1500363" cy="1363967"/>
          </a:xfrm>
          <a:prstGeom prst="rect">
            <a:avLst/>
          </a:prstGeom>
          <a:solidFill>
            <a:schemeClr val="tx1">
              <a:lumMod val="75000"/>
              <a:lumOff val="25000"/>
              <a:alpha val="86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"/>
          <p:cNvSpPr/>
          <p:nvPr/>
        </p:nvSpPr>
        <p:spPr>
          <a:xfrm>
            <a:off x="8431651" y="1230307"/>
            <a:ext cx="1500363" cy="1363967"/>
          </a:xfrm>
          <a:prstGeom prst="rect">
            <a:avLst/>
          </a:prstGeom>
          <a:solidFill>
            <a:schemeClr val="tx1">
              <a:lumMod val="75000"/>
              <a:lumOff val="25000"/>
              <a:alpha val="86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4"/>
          <p:cNvSpPr/>
          <p:nvPr/>
        </p:nvSpPr>
        <p:spPr>
          <a:xfrm>
            <a:off x="10112515" y="1243938"/>
            <a:ext cx="1500363" cy="1363967"/>
          </a:xfrm>
          <a:prstGeom prst="rect">
            <a:avLst/>
          </a:prstGeom>
          <a:solidFill>
            <a:schemeClr val="tx1">
              <a:lumMod val="75000"/>
              <a:lumOff val="25000"/>
              <a:alpha val="86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Shape 1300"/>
          <p:cNvSpPr/>
          <p:nvPr/>
        </p:nvSpPr>
        <p:spPr>
          <a:xfrm>
            <a:off x="2045031" y="2380617"/>
            <a:ext cx="1554979" cy="17272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5700"/>
                </a:moveTo>
                <a:lnTo>
                  <a:pt x="19655" y="20731"/>
                </a:lnTo>
                <a:lnTo>
                  <a:pt x="14372" y="19787"/>
                </a:lnTo>
                <a:lnTo>
                  <a:pt x="11545" y="15402"/>
                </a:lnTo>
                <a:lnTo>
                  <a:pt x="9310" y="18917"/>
                </a:lnTo>
                <a:lnTo>
                  <a:pt x="7559" y="21600"/>
                </a:lnTo>
                <a:lnTo>
                  <a:pt x="5807" y="17017"/>
                </a:lnTo>
                <a:lnTo>
                  <a:pt x="0" y="18035"/>
                </a:lnTo>
                <a:lnTo>
                  <a:pt x="11545" y="0"/>
                </a:lnTo>
                <a:lnTo>
                  <a:pt x="21600" y="15700"/>
                </a:lnTo>
                <a:close/>
              </a:path>
            </a:pathLst>
          </a:custGeom>
          <a:solidFill>
            <a:srgbClr val="BBDEF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Shape 1301"/>
          <p:cNvSpPr/>
          <p:nvPr/>
        </p:nvSpPr>
        <p:spPr>
          <a:xfrm>
            <a:off x="2808620" y="3750317"/>
            <a:ext cx="1699950" cy="1461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3318" y="21600"/>
                </a:lnTo>
                <a:lnTo>
                  <a:pt x="0" y="17136"/>
                </a:lnTo>
                <a:lnTo>
                  <a:pt x="3886" y="11894"/>
                </a:lnTo>
                <a:lnTo>
                  <a:pt x="7772" y="11894"/>
                </a:lnTo>
                <a:lnTo>
                  <a:pt x="6233" y="8781"/>
                </a:lnTo>
                <a:lnTo>
                  <a:pt x="4277" y="4846"/>
                </a:lnTo>
                <a:lnTo>
                  <a:pt x="9135" y="5903"/>
                </a:lnTo>
                <a:lnTo>
                  <a:pt x="10888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64B5F6"/>
          </a:solidFill>
          <a:ln>
            <a:solidFill>
              <a:srgbClr val="000000">
                <a:alpha val="0"/>
              </a:srgbClr>
            </a:solidFill>
          </a:ln>
        </p:spPr>
        <p:txBody>
          <a:bodyPr lIns="50800" tIns="50800" rIns="50800" bIns="50800" anchor="ctr"/>
          <a:lstStyle/>
          <a:p>
            <a:pPr marL="40639" marR="40639" algn="l" defTabSz="914400">
              <a:defRPr sz="1800"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endParaRPr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Shape 1302"/>
          <p:cNvSpPr/>
          <p:nvPr/>
        </p:nvSpPr>
        <p:spPr>
          <a:xfrm>
            <a:off x="2808620" y="4078091"/>
            <a:ext cx="1155808" cy="8313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167" y="6916"/>
                </a:moveTo>
                <a:lnTo>
                  <a:pt x="11431" y="12387"/>
                </a:lnTo>
                <a:lnTo>
                  <a:pt x="5715" y="12387"/>
                </a:lnTo>
                <a:lnTo>
                  <a:pt x="0" y="21600"/>
                </a:lnTo>
                <a:lnTo>
                  <a:pt x="0" y="21600"/>
                </a:lnTo>
                <a:lnTo>
                  <a:pt x="21600" y="21600"/>
                </a:lnTo>
                <a:lnTo>
                  <a:pt x="13398" y="1858"/>
                </a:lnTo>
                <a:lnTo>
                  <a:pt x="6291" y="0"/>
                </a:lnTo>
                <a:lnTo>
                  <a:pt x="9167" y="6916"/>
                </a:lnTo>
                <a:close/>
              </a:path>
            </a:pathLst>
          </a:custGeom>
          <a:solidFill>
            <a:srgbClr val="2195F3"/>
          </a:solidFill>
        </p:spPr>
        <p:txBody>
          <a:bodyPr lIns="50800" tIns="50800" rIns="50800" bIns="50800" anchor="ctr"/>
          <a:lstStyle/>
          <a:p>
            <a:pPr marL="40639" marR="40639" algn="l" defTabSz="914400">
              <a:defRPr sz="1800"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endParaRPr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Shape 1303"/>
          <p:cNvSpPr/>
          <p:nvPr/>
        </p:nvSpPr>
        <p:spPr>
          <a:xfrm>
            <a:off x="1243711" y="3855603"/>
            <a:ext cx="1739670" cy="13557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03" y="16789"/>
                </a:moveTo>
                <a:lnTo>
                  <a:pt x="21021" y="21600"/>
                </a:lnTo>
                <a:lnTo>
                  <a:pt x="0" y="21600"/>
                </a:lnTo>
                <a:lnTo>
                  <a:pt x="9136" y="1298"/>
                </a:lnTo>
                <a:lnTo>
                  <a:pt x="14326" y="0"/>
                </a:lnTo>
                <a:lnTo>
                  <a:pt x="15892" y="5839"/>
                </a:lnTo>
                <a:lnTo>
                  <a:pt x="13512" y="11140"/>
                </a:lnTo>
                <a:lnTo>
                  <a:pt x="21600" y="11140"/>
                </a:lnTo>
                <a:lnTo>
                  <a:pt x="17803" y="16789"/>
                </a:lnTo>
                <a:close/>
              </a:path>
            </a:pathLst>
          </a:custGeom>
          <a:solidFill>
            <a:srgbClr val="0D47A1"/>
          </a:solidFill>
          <a:ln>
            <a:solidFill>
              <a:srgbClr val="000000">
                <a:alpha val="0"/>
              </a:srgbClr>
            </a:solidFill>
          </a:ln>
        </p:spPr>
        <p:txBody>
          <a:bodyPr lIns="50800" tIns="50800" rIns="50800" bIns="50800" anchor="ctr"/>
          <a:lstStyle/>
          <a:p>
            <a:pPr marL="40639" marR="40639" algn="l" defTabSz="914400">
              <a:defRPr sz="1800"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endParaRPr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Shape 1304"/>
          <p:cNvSpPr/>
          <p:nvPr/>
        </p:nvSpPr>
        <p:spPr>
          <a:xfrm>
            <a:off x="1787854" y="3855603"/>
            <a:ext cx="1195526" cy="10538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4332"/>
                </a:moveTo>
                <a:lnTo>
                  <a:pt x="9831" y="14332"/>
                </a:lnTo>
                <a:lnTo>
                  <a:pt x="13294" y="7512"/>
                </a:lnTo>
                <a:lnTo>
                  <a:pt x="11015" y="0"/>
                </a:lnTo>
                <a:lnTo>
                  <a:pt x="11015" y="0"/>
                </a:lnTo>
                <a:lnTo>
                  <a:pt x="0" y="21600"/>
                </a:lnTo>
                <a:lnTo>
                  <a:pt x="16074" y="21600"/>
                </a:lnTo>
                <a:lnTo>
                  <a:pt x="16074" y="21600"/>
                </a:lnTo>
                <a:lnTo>
                  <a:pt x="21600" y="14332"/>
                </a:lnTo>
                <a:close/>
              </a:path>
            </a:pathLst>
          </a:custGeom>
          <a:solidFill>
            <a:srgbClr val="00397D"/>
          </a:solidFill>
        </p:spPr>
        <p:txBody>
          <a:bodyPr lIns="50800" tIns="50800" rIns="50800" bIns="50800" anchor="ctr"/>
          <a:lstStyle/>
          <a:p>
            <a:pPr marL="40639" marR="40639" algn="l" defTabSz="914400">
              <a:defRPr sz="1800"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endParaRPr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Shape 1306"/>
          <p:cNvSpPr/>
          <p:nvPr/>
        </p:nvSpPr>
        <p:spPr>
          <a:xfrm rot="18042070">
            <a:off x="2482755" y="3241727"/>
            <a:ext cx="1089875" cy="10228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6716"/>
                </a:moveTo>
                <a:lnTo>
                  <a:pt x="11769" y="6716"/>
                </a:lnTo>
                <a:lnTo>
                  <a:pt x="7452" y="14293"/>
                </a:lnTo>
                <a:lnTo>
                  <a:pt x="10105" y="21600"/>
                </a:lnTo>
                <a:lnTo>
                  <a:pt x="10585" y="19960"/>
                </a:lnTo>
                <a:lnTo>
                  <a:pt x="21600" y="0"/>
                </a:lnTo>
                <a:lnTo>
                  <a:pt x="5526" y="0"/>
                </a:lnTo>
                <a:lnTo>
                  <a:pt x="5526" y="0"/>
                </a:lnTo>
                <a:lnTo>
                  <a:pt x="0" y="6716"/>
                </a:lnTo>
                <a:close/>
              </a:path>
            </a:pathLst>
          </a:custGeom>
          <a:solidFill>
            <a:srgbClr val="90CAF9"/>
          </a:solidFill>
        </p:spPr>
        <p:txBody>
          <a:bodyPr lIns="50800" tIns="50800" rIns="50800" bIns="50800" anchor="ctr"/>
          <a:lstStyle/>
          <a:p>
            <a:pPr marL="40639" marR="40639" algn="l" defTabSz="914400">
              <a:defRPr sz="1800"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endParaRPr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9"/>
          <p:cNvSpPr txBox="1"/>
          <p:nvPr/>
        </p:nvSpPr>
        <p:spPr>
          <a:xfrm>
            <a:off x="5178949" y="2263849"/>
            <a:ext cx="1752838" cy="369332"/>
          </a:xfrm>
          <a:prstGeom prst="rect">
            <a:avLst/>
          </a:prstGeom>
          <a:solidFill>
            <a:srgbClr val="90CAF9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카센터</a:t>
            </a:r>
            <a:endParaRPr lang="ko-KR" altLang="en-US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3" name="TextBox 10"/>
          <p:cNvSpPr txBox="1"/>
          <p:nvPr/>
        </p:nvSpPr>
        <p:spPr>
          <a:xfrm>
            <a:off x="5365821" y="2691912"/>
            <a:ext cx="3428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지역별 카센터 현황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,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약 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11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만개 데이터</a:t>
            </a:r>
            <a:endParaRPr lang="en-US" altLang="ko-KR" sz="12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74" name="TextBox 11"/>
          <p:cNvSpPr txBox="1"/>
          <p:nvPr/>
        </p:nvSpPr>
        <p:spPr>
          <a:xfrm>
            <a:off x="5178949" y="3463776"/>
            <a:ext cx="1752838" cy="369332"/>
          </a:xfrm>
          <a:prstGeom prst="rect">
            <a:avLst/>
          </a:prstGeom>
          <a:solidFill>
            <a:srgbClr val="2195F3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플레이스</a:t>
            </a:r>
            <a:endParaRPr lang="ko-KR" altLang="en-US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5" name="TextBox 12"/>
          <p:cNvSpPr txBox="1"/>
          <p:nvPr/>
        </p:nvSpPr>
        <p:spPr>
          <a:xfrm>
            <a:off x="5178949" y="4663703"/>
            <a:ext cx="1752838" cy="369332"/>
          </a:xfrm>
          <a:prstGeom prst="rect">
            <a:avLst/>
          </a:prstGeom>
          <a:solidFill>
            <a:srgbClr val="0D47A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제휴업체</a:t>
            </a:r>
            <a:endParaRPr lang="ko-KR" altLang="en-US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6" name="TextBox 13"/>
          <p:cNvSpPr txBox="1"/>
          <p:nvPr/>
        </p:nvSpPr>
        <p:spPr>
          <a:xfrm>
            <a:off x="5365820" y="3879758"/>
            <a:ext cx="3428045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음식점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,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편의점 등 기타 플레이스</a:t>
            </a:r>
            <a:endParaRPr lang="en-US" altLang="ko-KR" sz="12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77" name="TextBox 14"/>
          <p:cNvSpPr txBox="1"/>
          <p:nvPr/>
        </p:nvSpPr>
        <p:spPr>
          <a:xfrm>
            <a:off x="5365820" y="5043970"/>
            <a:ext cx="3428045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무료 업체 및 제휴 업체 정보 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&amp;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쿠폰 정보</a:t>
            </a:r>
            <a:endParaRPr lang="en-US" altLang="ko-KR" sz="12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약 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40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만개</a:t>
            </a:r>
            <a:endParaRPr lang="en-US" altLang="ko-KR" sz="12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2211397" y="4357094"/>
            <a:ext cx="1352746" cy="30314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i="1" smtClean="0"/>
              <a:t>DATABASE</a:t>
            </a:r>
            <a:endParaRPr kumimoji="1"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46534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643" y="2242527"/>
            <a:ext cx="5102334" cy="5102334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14" name="직선 연결선[R] 13"/>
          <p:cNvCxnSpPr/>
          <p:nvPr/>
        </p:nvCxnSpPr>
        <p:spPr>
          <a:xfrm>
            <a:off x="0" y="1036320"/>
            <a:ext cx="1106424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텍스트 상자 27"/>
          <p:cNvSpPr txBox="1"/>
          <p:nvPr/>
        </p:nvSpPr>
        <p:spPr>
          <a:xfrm>
            <a:off x="4868777" y="1534641"/>
            <a:ext cx="27260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Thank you.</a:t>
            </a:r>
            <a:endParaRPr kumimoji="1" lang="ko-KR" altLang="en-US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07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388" y="12819"/>
            <a:ext cx="1308100" cy="1308100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2" name="직사각형 11"/>
          <p:cNvSpPr/>
          <p:nvPr/>
        </p:nvSpPr>
        <p:spPr>
          <a:xfrm>
            <a:off x="318770" y="0"/>
            <a:ext cx="276352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1" name="텍스트 상자 10"/>
          <p:cNvSpPr txBox="1"/>
          <p:nvPr/>
        </p:nvSpPr>
        <p:spPr>
          <a:xfrm>
            <a:off x="701040" y="457200"/>
            <a:ext cx="85151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목차</a:t>
            </a:r>
            <a:endParaRPr kumimoji="1" lang="ko-KR" altLang="en-US" sz="2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4" name="직선 연결선[R] 13"/>
          <p:cNvCxnSpPr/>
          <p:nvPr/>
        </p:nvCxnSpPr>
        <p:spPr>
          <a:xfrm>
            <a:off x="0" y="1036320"/>
            <a:ext cx="1106424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텍스트 상자 22"/>
          <p:cNvSpPr txBox="1"/>
          <p:nvPr/>
        </p:nvSpPr>
        <p:spPr>
          <a:xfrm>
            <a:off x="1892541" y="131130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개발 개요</a:t>
            </a:r>
            <a:endParaRPr kumimoji="1" lang="ko-KR" altLang="en-US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텍스트 상자 25"/>
          <p:cNvSpPr txBox="1"/>
          <p:nvPr/>
        </p:nvSpPr>
        <p:spPr>
          <a:xfrm>
            <a:off x="1892540" y="184540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개발 목표</a:t>
            </a:r>
            <a:endParaRPr kumimoji="1" lang="ko-KR" altLang="en-US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텍스트 상자 26"/>
          <p:cNvSpPr txBox="1"/>
          <p:nvPr/>
        </p:nvSpPr>
        <p:spPr>
          <a:xfrm>
            <a:off x="1891652" y="237951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구현 사항</a:t>
            </a:r>
            <a:endParaRPr kumimoji="1" lang="ko-KR" altLang="en-US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184" y="1680637"/>
            <a:ext cx="3897631" cy="38976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3" name="타원 32"/>
          <p:cNvSpPr/>
          <p:nvPr/>
        </p:nvSpPr>
        <p:spPr>
          <a:xfrm>
            <a:off x="11540691" y="6246796"/>
            <a:ext cx="468429" cy="44864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50" dirty="0" smtClean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1726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모서리가 둥근 직사각형 59"/>
          <p:cNvSpPr/>
          <p:nvPr/>
        </p:nvSpPr>
        <p:spPr>
          <a:xfrm>
            <a:off x="7212076" y="1568001"/>
            <a:ext cx="3563796" cy="6746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646" y="606"/>
            <a:ext cx="1308100" cy="1308100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2" name="직사각형 11"/>
          <p:cNvSpPr/>
          <p:nvPr/>
        </p:nvSpPr>
        <p:spPr>
          <a:xfrm>
            <a:off x="318770" y="0"/>
            <a:ext cx="276352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1" name="텍스트 상자 10"/>
          <p:cNvSpPr txBox="1"/>
          <p:nvPr/>
        </p:nvSpPr>
        <p:spPr>
          <a:xfrm>
            <a:off x="701040" y="457200"/>
            <a:ext cx="163538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개발 개요</a:t>
            </a:r>
            <a:endParaRPr kumimoji="1" lang="ko-KR" altLang="en-US" sz="2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4" name="직선 연결선[R] 13"/>
          <p:cNvCxnSpPr/>
          <p:nvPr/>
        </p:nvCxnSpPr>
        <p:spPr>
          <a:xfrm>
            <a:off x="0" y="1036320"/>
            <a:ext cx="1106424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reeform 5"/>
          <p:cNvSpPr>
            <a:spLocks/>
          </p:cNvSpPr>
          <p:nvPr/>
        </p:nvSpPr>
        <p:spPr bwMode="auto">
          <a:xfrm>
            <a:off x="1518732" y="4487506"/>
            <a:ext cx="3505773" cy="336678"/>
          </a:xfrm>
          <a:custGeom>
            <a:avLst/>
            <a:gdLst>
              <a:gd name="T0" fmla="*/ 959 w 959"/>
              <a:gd name="T1" fmla="*/ 92 h 92"/>
              <a:gd name="T2" fmla="*/ 148 w 959"/>
              <a:gd name="T3" fmla="*/ 92 h 92"/>
              <a:gd name="T4" fmla="*/ 0 w 959"/>
              <a:gd name="T5" fmla="*/ 0 h 92"/>
              <a:gd name="T6" fmla="*/ 812 w 959"/>
              <a:gd name="T7" fmla="*/ 0 h 92"/>
              <a:gd name="T8" fmla="*/ 959 w 959"/>
              <a:gd name="T9" fmla="*/ 92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59" h="92">
                <a:moveTo>
                  <a:pt x="959" y="92"/>
                </a:moveTo>
                <a:cubicBezTo>
                  <a:pt x="148" y="92"/>
                  <a:pt x="148" y="92"/>
                  <a:pt x="148" y="92"/>
                </a:cubicBezTo>
                <a:cubicBezTo>
                  <a:pt x="0" y="0"/>
                  <a:pt x="0" y="0"/>
                  <a:pt x="0" y="0"/>
                </a:cubicBezTo>
                <a:cubicBezTo>
                  <a:pt x="812" y="0"/>
                  <a:pt x="812" y="0"/>
                  <a:pt x="812" y="0"/>
                </a:cubicBezTo>
                <a:cubicBezTo>
                  <a:pt x="812" y="0"/>
                  <a:pt x="958" y="91"/>
                  <a:pt x="959" y="92"/>
                </a:cubicBezTo>
                <a:close/>
              </a:path>
            </a:pathLst>
          </a:custGeom>
          <a:solidFill>
            <a:srgbClr val="2195F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00" dirty="0">
              <a:latin typeface="+mj-ea"/>
              <a:ea typeface="+mj-ea"/>
            </a:endParaRPr>
          </a:p>
        </p:txBody>
      </p:sp>
      <p:sp>
        <p:nvSpPr>
          <p:cNvPr id="43" name="Freeform 6"/>
          <p:cNvSpPr>
            <a:spLocks/>
          </p:cNvSpPr>
          <p:nvPr/>
        </p:nvSpPr>
        <p:spPr bwMode="auto">
          <a:xfrm>
            <a:off x="2443055" y="2892149"/>
            <a:ext cx="1652499" cy="322778"/>
          </a:xfrm>
          <a:custGeom>
            <a:avLst/>
            <a:gdLst>
              <a:gd name="T0" fmla="*/ 452 w 452"/>
              <a:gd name="T1" fmla="*/ 88 h 88"/>
              <a:gd name="T2" fmla="*/ 146 w 452"/>
              <a:gd name="T3" fmla="*/ 88 h 88"/>
              <a:gd name="T4" fmla="*/ 0 w 452"/>
              <a:gd name="T5" fmla="*/ 0 h 88"/>
              <a:gd name="T6" fmla="*/ 307 w 452"/>
              <a:gd name="T7" fmla="*/ 0 h 88"/>
              <a:gd name="T8" fmla="*/ 452 w 452"/>
              <a:gd name="T9" fmla="*/ 8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2" h="88">
                <a:moveTo>
                  <a:pt x="452" y="88"/>
                </a:moveTo>
                <a:cubicBezTo>
                  <a:pt x="146" y="88"/>
                  <a:pt x="146" y="88"/>
                  <a:pt x="146" y="88"/>
                </a:cubicBezTo>
                <a:cubicBezTo>
                  <a:pt x="146" y="88"/>
                  <a:pt x="1" y="0"/>
                  <a:pt x="0" y="0"/>
                </a:cubicBezTo>
                <a:cubicBezTo>
                  <a:pt x="307" y="0"/>
                  <a:pt x="307" y="0"/>
                  <a:pt x="307" y="0"/>
                </a:cubicBezTo>
                <a:cubicBezTo>
                  <a:pt x="307" y="0"/>
                  <a:pt x="452" y="88"/>
                  <a:pt x="452" y="88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00" dirty="0">
              <a:latin typeface="+mj-ea"/>
              <a:ea typeface="+mj-ea"/>
            </a:endParaRPr>
          </a:p>
        </p:txBody>
      </p:sp>
      <p:sp>
        <p:nvSpPr>
          <p:cNvPr id="44" name="Freeform 7"/>
          <p:cNvSpPr>
            <a:spLocks/>
          </p:cNvSpPr>
          <p:nvPr/>
        </p:nvSpPr>
        <p:spPr bwMode="auto">
          <a:xfrm>
            <a:off x="601274" y="4824184"/>
            <a:ext cx="5155187" cy="1266402"/>
          </a:xfrm>
          <a:custGeom>
            <a:avLst/>
            <a:gdLst>
              <a:gd name="T0" fmla="*/ 2864 w 3338"/>
              <a:gd name="T1" fmla="*/ 0 h 820"/>
              <a:gd name="T2" fmla="*/ 3338 w 3338"/>
              <a:gd name="T3" fmla="*/ 820 h 820"/>
              <a:gd name="T4" fmla="*/ 1654 w 3338"/>
              <a:gd name="T5" fmla="*/ 820 h 820"/>
              <a:gd name="T6" fmla="*/ 0 w 3338"/>
              <a:gd name="T7" fmla="*/ 820 h 820"/>
              <a:gd name="T8" fmla="*/ 468 w 3338"/>
              <a:gd name="T9" fmla="*/ 0 h 820"/>
              <a:gd name="T10" fmla="*/ 2864 w 3338"/>
              <a:gd name="T11" fmla="*/ 0 h 8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38" h="820">
                <a:moveTo>
                  <a:pt x="2864" y="0"/>
                </a:moveTo>
                <a:lnTo>
                  <a:pt x="3338" y="820"/>
                </a:lnTo>
                <a:lnTo>
                  <a:pt x="1654" y="820"/>
                </a:lnTo>
                <a:lnTo>
                  <a:pt x="0" y="820"/>
                </a:lnTo>
                <a:lnTo>
                  <a:pt x="468" y="0"/>
                </a:lnTo>
                <a:lnTo>
                  <a:pt x="2864" y="0"/>
                </a:lnTo>
                <a:close/>
              </a:path>
            </a:pathLst>
          </a:custGeom>
          <a:solidFill>
            <a:srgbClr val="0D47A1"/>
          </a:solidFill>
          <a:ln>
            <a:noFill/>
          </a:ln>
        </p:spPr>
        <p:txBody>
          <a:bodyPr vert="horz" wrap="square" lIns="457200" tIns="0" rIns="457200" bIns="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1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5" name="Freeform 8"/>
          <p:cNvSpPr>
            <a:spLocks/>
          </p:cNvSpPr>
          <p:nvPr/>
        </p:nvSpPr>
        <p:spPr bwMode="auto">
          <a:xfrm>
            <a:off x="1518732" y="3214927"/>
            <a:ext cx="3300370" cy="1272579"/>
          </a:xfrm>
          <a:custGeom>
            <a:avLst/>
            <a:gdLst>
              <a:gd name="T0" fmla="*/ 471 w 2137"/>
              <a:gd name="T1" fmla="*/ 0 h 824"/>
              <a:gd name="T2" fmla="*/ 1666 w 2137"/>
              <a:gd name="T3" fmla="*/ 0 h 824"/>
              <a:gd name="T4" fmla="*/ 2137 w 2137"/>
              <a:gd name="T5" fmla="*/ 824 h 824"/>
              <a:gd name="T6" fmla="*/ 0 w 2137"/>
              <a:gd name="T7" fmla="*/ 824 h 824"/>
              <a:gd name="T8" fmla="*/ 471 w 2137"/>
              <a:gd name="T9" fmla="*/ 0 h 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37" h="824">
                <a:moveTo>
                  <a:pt x="471" y="0"/>
                </a:moveTo>
                <a:lnTo>
                  <a:pt x="1666" y="0"/>
                </a:lnTo>
                <a:lnTo>
                  <a:pt x="2137" y="824"/>
                </a:lnTo>
                <a:lnTo>
                  <a:pt x="0" y="824"/>
                </a:lnTo>
                <a:lnTo>
                  <a:pt x="471" y="0"/>
                </a:lnTo>
                <a:close/>
              </a:path>
            </a:pathLst>
          </a:custGeom>
          <a:solidFill>
            <a:srgbClr val="64B5F6"/>
          </a:solidFill>
          <a:ln>
            <a:noFill/>
          </a:ln>
        </p:spPr>
        <p:txBody>
          <a:bodyPr vert="horz" wrap="square" lIns="457200" tIns="0" rIns="457200" bIns="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1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6" name="Freeform 9"/>
          <p:cNvSpPr>
            <a:spLocks/>
          </p:cNvSpPr>
          <p:nvPr/>
        </p:nvSpPr>
        <p:spPr bwMode="auto">
          <a:xfrm>
            <a:off x="2448457" y="1630379"/>
            <a:ext cx="1440919" cy="1261770"/>
          </a:xfrm>
          <a:custGeom>
            <a:avLst/>
            <a:gdLst>
              <a:gd name="T0" fmla="*/ 0 w 933"/>
              <a:gd name="T1" fmla="*/ 817 h 817"/>
              <a:gd name="T2" fmla="*/ 466 w 933"/>
              <a:gd name="T3" fmla="*/ 0 h 817"/>
              <a:gd name="T4" fmla="*/ 933 w 933"/>
              <a:gd name="T5" fmla="*/ 817 h 817"/>
              <a:gd name="T6" fmla="*/ 0 w 933"/>
              <a:gd name="T7" fmla="*/ 817 h 8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33" h="817">
                <a:moveTo>
                  <a:pt x="0" y="817"/>
                </a:moveTo>
                <a:lnTo>
                  <a:pt x="466" y="0"/>
                </a:lnTo>
                <a:lnTo>
                  <a:pt x="933" y="817"/>
                </a:lnTo>
                <a:lnTo>
                  <a:pt x="0" y="817"/>
                </a:lnTo>
                <a:close/>
              </a:path>
            </a:pathLst>
          </a:custGeom>
          <a:solidFill>
            <a:srgbClr val="BBDEFB"/>
          </a:solidFill>
          <a:ln>
            <a:noFill/>
          </a:ln>
        </p:spPr>
        <p:txBody>
          <a:bodyPr vert="horz" wrap="square" lIns="365760" tIns="548640" rIns="36576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endParaRPr lang="en-US" sz="1000" b="1" dirty="0">
              <a:solidFill>
                <a:srgbClr val="FFFFFF"/>
              </a:solidFill>
              <a:latin typeface="+mj-ea"/>
              <a:ea typeface="+mj-ea"/>
              <a:cs typeface="Bebas Neue" charset="0"/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2596483" y="5303496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 smtClean="0">
                <a:solidFill>
                  <a:schemeClr val="bg1"/>
                </a:solidFill>
              </a:rPr>
              <a:t>구현된 사항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7" name="텍스트 상자 46"/>
          <p:cNvSpPr txBox="1"/>
          <p:nvPr/>
        </p:nvSpPr>
        <p:spPr>
          <a:xfrm>
            <a:off x="2491533" y="3720092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smtClean="0">
                <a:solidFill>
                  <a:schemeClr val="bg1"/>
                </a:solidFill>
              </a:rPr>
              <a:t>구현 계획 사항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8" name="텍스트 상자 47"/>
          <p:cNvSpPr txBox="1"/>
          <p:nvPr/>
        </p:nvSpPr>
        <p:spPr>
          <a:xfrm>
            <a:off x="2485408" y="2155011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 smtClean="0">
                <a:solidFill>
                  <a:schemeClr val="bg2">
                    <a:lumMod val="50000"/>
                  </a:schemeClr>
                </a:solidFill>
              </a:rPr>
              <a:t>구현 예정 사항</a:t>
            </a:r>
            <a:endParaRPr kumimoji="1"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4" name="직선 연결선[R] 3"/>
          <p:cNvCxnSpPr/>
          <p:nvPr/>
        </p:nvCxnSpPr>
        <p:spPr>
          <a:xfrm>
            <a:off x="5399385" y="5939165"/>
            <a:ext cx="2153264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[R] 48"/>
          <p:cNvCxnSpPr/>
          <p:nvPr/>
        </p:nvCxnSpPr>
        <p:spPr>
          <a:xfrm>
            <a:off x="4455488" y="4313332"/>
            <a:ext cx="2153264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[R] 49"/>
          <p:cNvCxnSpPr/>
          <p:nvPr/>
        </p:nvCxnSpPr>
        <p:spPr>
          <a:xfrm>
            <a:off x="3575688" y="2728932"/>
            <a:ext cx="215326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[R] 5"/>
          <p:cNvCxnSpPr/>
          <p:nvPr/>
        </p:nvCxnSpPr>
        <p:spPr>
          <a:xfrm flipV="1">
            <a:off x="5728952" y="2379406"/>
            <a:ext cx="288390" cy="3495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7"/>
          <p:cNvCxnSpPr/>
          <p:nvPr/>
        </p:nvCxnSpPr>
        <p:spPr>
          <a:xfrm>
            <a:off x="6017342" y="2379406"/>
            <a:ext cx="27530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텍스트 상자 50"/>
          <p:cNvSpPr txBox="1"/>
          <p:nvPr/>
        </p:nvSpPr>
        <p:spPr>
          <a:xfrm>
            <a:off x="8248787" y="5533569"/>
            <a:ext cx="18582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 smtClean="0"/>
              <a:t>커머스 </a:t>
            </a:r>
            <a:r>
              <a:rPr kumimoji="1" lang="en-US" altLang="ko-KR" sz="1400" dirty="0" smtClean="0"/>
              <a:t>(</a:t>
            </a:r>
            <a:r>
              <a:rPr kumimoji="1" lang="ko-KR" altLang="en-US" sz="1400" dirty="0" smtClean="0"/>
              <a:t>오픈마켓</a:t>
            </a:r>
            <a:r>
              <a:rPr kumimoji="1" lang="en-US" altLang="ko-KR" sz="1400" dirty="0" smtClean="0"/>
              <a:t>)</a:t>
            </a:r>
          </a:p>
          <a:p>
            <a:r>
              <a:rPr kumimoji="1" lang="en-US" altLang="ko-KR" sz="1400" dirty="0" smtClean="0"/>
              <a:t>OBD2</a:t>
            </a:r>
            <a:r>
              <a:rPr kumimoji="1" lang="ko-KR" altLang="en-US" sz="1400" dirty="0" smtClean="0"/>
              <a:t> 안드로이드 앱</a:t>
            </a:r>
            <a:endParaRPr kumimoji="1" lang="ko-KR" altLang="en-US" sz="1400" dirty="0"/>
          </a:p>
        </p:txBody>
      </p:sp>
      <p:cxnSp>
        <p:nvCxnSpPr>
          <p:cNvPr id="52" name="직선 연결선[R] 51"/>
          <p:cNvCxnSpPr/>
          <p:nvPr/>
        </p:nvCxnSpPr>
        <p:spPr>
          <a:xfrm flipV="1">
            <a:off x="6608752" y="3963806"/>
            <a:ext cx="288390" cy="34952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[R] 52"/>
          <p:cNvCxnSpPr/>
          <p:nvPr/>
        </p:nvCxnSpPr>
        <p:spPr>
          <a:xfrm>
            <a:off x="6897142" y="3963806"/>
            <a:ext cx="275303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[R] 53"/>
          <p:cNvCxnSpPr/>
          <p:nvPr/>
        </p:nvCxnSpPr>
        <p:spPr>
          <a:xfrm flipV="1">
            <a:off x="7552649" y="5589639"/>
            <a:ext cx="288390" cy="34952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[R] 54"/>
          <p:cNvCxnSpPr/>
          <p:nvPr/>
        </p:nvCxnSpPr>
        <p:spPr>
          <a:xfrm>
            <a:off x="7841039" y="5589639"/>
            <a:ext cx="275303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텍스트 상자 55"/>
          <p:cNvSpPr txBox="1"/>
          <p:nvPr/>
        </p:nvSpPr>
        <p:spPr>
          <a:xfrm>
            <a:off x="7229126" y="3873980"/>
            <a:ext cx="1499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/>
              <a:t>OBD2 </a:t>
            </a:r>
            <a:r>
              <a:rPr kumimoji="1" lang="ko-KR" altLang="en-US" sz="1400" dirty="0" smtClean="0"/>
              <a:t>아이폰 앱</a:t>
            </a:r>
            <a:endParaRPr kumimoji="1" lang="ko-KR" altLang="en-US" sz="1400" dirty="0"/>
          </a:p>
        </p:txBody>
      </p:sp>
      <p:sp>
        <p:nvSpPr>
          <p:cNvPr id="57" name="텍스트 상자 56"/>
          <p:cNvSpPr txBox="1"/>
          <p:nvPr/>
        </p:nvSpPr>
        <p:spPr>
          <a:xfrm>
            <a:off x="6363668" y="229575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i="1" u="sng" dirty="0" smtClean="0">
                <a:solidFill>
                  <a:srgbClr val="FF0000"/>
                </a:solidFill>
              </a:rPr>
              <a:t>문제점</a:t>
            </a:r>
            <a:endParaRPr kumimoji="1" lang="ko-KR" altLang="en-US" sz="1400" i="1" u="sng" dirty="0">
              <a:solidFill>
                <a:srgbClr val="FF0000"/>
              </a:solidFill>
            </a:endParaRPr>
          </a:p>
        </p:txBody>
      </p:sp>
      <p:sp>
        <p:nvSpPr>
          <p:cNvPr id="59" name="텍스트 상자 58"/>
          <p:cNvSpPr txBox="1"/>
          <p:nvPr/>
        </p:nvSpPr>
        <p:spPr>
          <a:xfrm>
            <a:off x="7229126" y="1596330"/>
            <a:ext cx="35637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i="1" dirty="0" smtClean="0"/>
              <a:t>타 회사와의 </a:t>
            </a:r>
            <a:r>
              <a:rPr kumimoji="1" lang="ko-KR" altLang="en-US" b="1" i="1" dirty="0" smtClean="0">
                <a:solidFill>
                  <a:srgbClr val="FF0000"/>
                </a:solidFill>
              </a:rPr>
              <a:t>차이점</a:t>
            </a:r>
            <a:r>
              <a:rPr kumimoji="1" lang="ko-KR" altLang="en-US" b="1" i="1" dirty="0" smtClean="0"/>
              <a:t>을 찾기 힘듦</a:t>
            </a:r>
            <a:r>
              <a:rPr kumimoji="1" lang="en-US" altLang="ko-KR" b="1" i="1" dirty="0" smtClean="0"/>
              <a:t>.</a:t>
            </a:r>
          </a:p>
          <a:p>
            <a:r>
              <a:rPr kumimoji="1" lang="ko-KR" altLang="en-US" b="1" i="1" dirty="0" smtClean="0">
                <a:solidFill>
                  <a:srgbClr val="FF0000"/>
                </a:solidFill>
              </a:rPr>
              <a:t>예정된</a:t>
            </a:r>
            <a:r>
              <a:rPr kumimoji="1" lang="ko-KR" altLang="en-US" b="1" i="1" dirty="0" smtClean="0"/>
              <a:t> 개발 사항이 없음</a:t>
            </a:r>
            <a:r>
              <a:rPr kumimoji="1" lang="en-US" altLang="ko-KR" b="1" i="1" dirty="0" smtClean="0"/>
              <a:t>.</a:t>
            </a:r>
            <a:endParaRPr kumimoji="1" lang="ko-KR" altLang="en-US" b="1" i="1" dirty="0"/>
          </a:p>
        </p:txBody>
      </p:sp>
      <p:sp>
        <p:nvSpPr>
          <p:cNvPr id="64" name="타원 63"/>
          <p:cNvSpPr/>
          <p:nvPr/>
        </p:nvSpPr>
        <p:spPr>
          <a:xfrm>
            <a:off x="11540691" y="6246796"/>
            <a:ext cx="468429" cy="44864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50" dirty="0" smtClean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3848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657" y="12008"/>
            <a:ext cx="1308100" cy="1308100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2" name="직사각형 11"/>
          <p:cNvSpPr/>
          <p:nvPr/>
        </p:nvSpPr>
        <p:spPr>
          <a:xfrm>
            <a:off x="318770" y="0"/>
            <a:ext cx="276352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1" name="텍스트 상자 10"/>
          <p:cNvSpPr txBox="1"/>
          <p:nvPr/>
        </p:nvSpPr>
        <p:spPr>
          <a:xfrm>
            <a:off x="701040" y="457200"/>
            <a:ext cx="163538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개발 목표</a:t>
            </a:r>
            <a:endParaRPr kumimoji="1" lang="ko-KR" altLang="en-US" sz="2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4" name="직선 연결선[R] 13"/>
          <p:cNvCxnSpPr/>
          <p:nvPr/>
        </p:nvCxnSpPr>
        <p:spPr>
          <a:xfrm>
            <a:off x="0" y="1036320"/>
            <a:ext cx="1106424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2898552" y="1524613"/>
            <a:ext cx="183738" cy="45596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" name="텍스트 상자 2"/>
          <p:cNvSpPr txBox="1"/>
          <p:nvPr/>
        </p:nvSpPr>
        <p:spPr>
          <a:xfrm>
            <a:off x="3240210" y="1611249"/>
            <a:ext cx="5596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카센터 위주의 차량 진단 서비스 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 고객관리 솔루션 </a:t>
            </a:r>
            <a:r>
              <a:rPr kumimoji="1" lang="en-US" altLang="ko-KR" dirty="0" smtClean="0"/>
              <a:t>)</a:t>
            </a:r>
            <a:endParaRPr kumimoji="1"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2898552" y="3294099"/>
            <a:ext cx="183738" cy="45596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3" name="텍스트 상자 32"/>
          <p:cNvSpPr txBox="1"/>
          <p:nvPr/>
        </p:nvSpPr>
        <p:spPr>
          <a:xfrm>
            <a:off x="3240210" y="3380735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운전자 위주의 차량 관제 서비스</a:t>
            </a:r>
            <a:endParaRPr kumimoji="1"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2898552" y="5063585"/>
            <a:ext cx="183738" cy="45596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5" name="텍스트 상자 34"/>
          <p:cNvSpPr txBox="1"/>
          <p:nvPr/>
        </p:nvSpPr>
        <p:spPr>
          <a:xfrm>
            <a:off x="3240210" y="5151199"/>
            <a:ext cx="3348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커머스를 활용할 데이터베이스</a:t>
            </a:r>
            <a:endParaRPr kumimoji="1" lang="ko-KR" altLang="en-US" dirty="0"/>
          </a:p>
        </p:txBody>
      </p:sp>
      <p:sp>
        <p:nvSpPr>
          <p:cNvPr id="5" name="텍스트 상자 4"/>
          <p:cNvSpPr txBox="1"/>
          <p:nvPr/>
        </p:nvSpPr>
        <p:spPr>
          <a:xfrm>
            <a:off x="4784172" y="2083242"/>
            <a:ext cx="2504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카센터에 운전자를 보내주자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7" name="텍스트 상자 6"/>
          <p:cNvSpPr txBox="1"/>
          <p:nvPr/>
        </p:nvSpPr>
        <p:spPr>
          <a:xfrm>
            <a:off x="4784172" y="2493680"/>
            <a:ext cx="3167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쉽고 빠르게 운전자 정보를 알려주자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kumimoji="1" lang="ko-KR" altLang="en-US" sz="1400" dirty="0"/>
          </a:p>
        </p:txBody>
      </p:sp>
      <p:sp>
        <p:nvSpPr>
          <p:cNvPr id="38" name="텍스트 상자 37"/>
          <p:cNvSpPr txBox="1"/>
          <p:nvPr/>
        </p:nvSpPr>
        <p:spPr>
          <a:xfrm>
            <a:off x="4784172" y="3808203"/>
            <a:ext cx="2566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차량의 내부 상태를 보여주자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39" name="텍스트 상자 38"/>
          <p:cNvSpPr txBox="1"/>
          <p:nvPr/>
        </p:nvSpPr>
        <p:spPr>
          <a:xfrm>
            <a:off x="4784172" y="4218641"/>
            <a:ext cx="3709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주행거리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연비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운행시간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코스를 알려주자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kumimoji="1" lang="ko-KR" altLang="en-US" sz="1400" dirty="0"/>
          </a:p>
        </p:txBody>
      </p:sp>
      <p:sp>
        <p:nvSpPr>
          <p:cNvPr id="40" name="텍스트 상자 39"/>
          <p:cNvSpPr txBox="1"/>
          <p:nvPr/>
        </p:nvSpPr>
        <p:spPr>
          <a:xfrm>
            <a:off x="4784172" y="5619773"/>
            <a:ext cx="3167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제휴업체 쿠폰이 있는 곳을 보여주자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kumimoji="1" lang="ko-KR" altLang="en-US" sz="1400" dirty="0"/>
          </a:p>
        </p:txBody>
      </p:sp>
      <p:sp>
        <p:nvSpPr>
          <p:cNvPr id="41" name="텍스트 상자 40"/>
          <p:cNvSpPr txBox="1"/>
          <p:nvPr/>
        </p:nvSpPr>
        <p:spPr>
          <a:xfrm>
            <a:off x="4804209" y="5991423"/>
            <a:ext cx="2364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소모품 데이터를 정리하자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kumimoji="1" lang="ko-KR" altLang="en-US" sz="14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731642" y="2297816"/>
            <a:ext cx="2705492" cy="30314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i="1" smtClean="0"/>
              <a:t>Maybach - Radar</a:t>
            </a:r>
            <a:endParaRPr kumimoji="1" lang="ko-KR" altLang="en-US" i="1" dirty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1727446" y="4067302"/>
            <a:ext cx="2709688" cy="30314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i="1" dirty="0" smtClean="0"/>
              <a:t>Maybach - Spider</a:t>
            </a:r>
            <a:endParaRPr kumimoji="1" lang="ko-KR" altLang="en-US" i="1" dirty="0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1727445" y="5839848"/>
            <a:ext cx="2709689" cy="30314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i="1" dirty="0" smtClean="0"/>
              <a:t>Maybach </a:t>
            </a:r>
            <a:r>
              <a:rPr kumimoji="1" lang="mr-IN" altLang="ko-KR" i="1" dirty="0" smtClean="0"/>
              <a:t>–</a:t>
            </a:r>
            <a:r>
              <a:rPr kumimoji="1" lang="en-US" altLang="ko-KR" i="1" dirty="0" smtClean="0"/>
              <a:t> </a:t>
            </a:r>
            <a:r>
              <a:rPr kumimoji="1" lang="en-US" altLang="ko-KR" i="1" dirty="0" err="1" smtClean="0"/>
              <a:t>HoneyBee</a:t>
            </a:r>
            <a:endParaRPr kumimoji="1" lang="ko-KR" altLang="en-US" i="1" dirty="0"/>
          </a:p>
        </p:txBody>
      </p:sp>
      <p:sp>
        <p:nvSpPr>
          <p:cNvPr id="63" name="Oval 106"/>
          <p:cNvSpPr>
            <a:spLocks noChangeAspect="1"/>
          </p:cNvSpPr>
          <p:nvPr/>
        </p:nvSpPr>
        <p:spPr>
          <a:xfrm>
            <a:off x="8656570" y="2462153"/>
            <a:ext cx="865108" cy="865108"/>
          </a:xfrm>
          <a:prstGeom prst="ellipse">
            <a:avLst/>
          </a:prstGeom>
          <a:solidFill>
            <a:schemeClr val="accent5">
              <a:lumMod val="40000"/>
              <a:lumOff val="60000"/>
              <a:alpha val="85000"/>
            </a:schemeClr>
          </a:solidFill>
          <a:ln>
            <a:solidFill>
              <a:schemeClr val="accent5">
                <a:lumMod val="40000"/>
                <a:lumOff val="6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+mn-ea"/>
              </a:rPr>
              <a:t>MySQL</a:t>
            </a:r>
            <a:endParaRPr lang="en-US" sz="1000" dirty="0">
              <a:latin typeface="+mn-ea"/>
            </a:endParaRPr>
          </a:p>
        </p:txBody>
      </p:sp>
      <p:sp>
        <p:nvSpPr>
          <p:cNvPr id="65" name="Oval 106"/>
          <p:cNvSpPr>
            <a:spLocks noChangeAspect="1"/>
          </p:cNvSpPr>
          <p:nvPr/>
        </p:nvSpPr>
        <p:spPr>
          <a:xfrm>
            <a:off x="10143119" y="2402515"/>
            <a:ext cx="759257" cy="759257"/>
          </a:xfrm>
          <a:prstGeom prst="ellipse">
            <a:avLst/>
          </a:prstGeom>
          <a:solidFill>
            <a:schemeClr val="accent5">
              <a:lumMod val="40000"/>
              <a:lumOff val="60000"/>
              <a:alpha val="85000"/>
            </a:schemeClr>
          </a:solidFill>
          <a:ln>
            <a:solidFill>
              <a:schemeClr val="accent5">
                <a:lumMod val="40000"/>
                <a:lumOff val="6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latin typeface="+mn-ea"/>
              </a:rPr>
              <a:t>HTML</a:t>
            </a:r>
            <a:endParaRPr lang="en-US" sz="1000" dirty="0">
              <a:latin typeface="+mn-ea"/>
            </a:endParaRPr>
          </a:p>
        </p:txBody>
      </p:sp>
      <p:sp>
        <p:nvSpPr>
          <p:cNvPr id="66" name="Oval 106"/>
          <p:cNvSpPr>
            <a:spLocks noChangeAspect="1"/>
          </p:cNvSpPr>
          <p:nvPr/>
        </p:nvSpPr>
        <p:spPr>
          <a:xfrm>
            <a:off x="10576580" y="2911546"/>
            <a:ext cx="759257" cy="759257"/>
          </a:xfrm>
          <a:prstGeom prst="ellipse">
            <a:avLst/>
          </a:prstGeom>
          <a:solidFill>
            <a:schemeClr val="accent5">
              <a:lumMod val="40000"/>
              <a:lumOff val="60000"/>
              <a:alpha val="85000"/>
            </a:schemeClr>
          </a:solidFill>
          <a:ln>
            <a:solidFill>
              <a:schemeClr val="accent5">
                <a:lumMod val="40000"/>
                <a:lumOff val="6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+mn-ea"/>
              </a:rPr>
              <a:t>CSS3</a:t>
            </a:r>
            <a:endParaRPr lang="en-US" sz="1000" dirty="0">
              <a:latin typeface="+mn-ea"/>
            </a:endParaRPr>
          </a:p>
        </p:txBody>
      </p:sp>
      <p:sp>
        <p:nvSpPr>
          <p:cNvPr id="67" name="Oval 106"/>
          <p:cNvSpPr>
            <a:spLocks noChangeAspect="1"/>
          </p:cNvSpPr>
          <p:nvPr/>
        </p:nvSpPr>
        <p:spPr>
          <a:xfrm>
            <a:off x="9974933" y="4156604"/>
            <a:ext cx="1265510" cy="1265510"/>
          </a:xfrm>
          <a:prstGeom prst="ellipse">
            <a:avLst/>
          </a:prstGeom>
          <a:solidFill>
            <a:schemeClr val="accent6">
              <a:lumMod val="60000"/>
              <a:lumOff val="40000"/>
              <a:alpha val="85000"/>
            </a:schemeClr>
          </a:solidFill>
          <a:ln>
            <a:solidFill>
              <a:schemeClr val="accent5">
                <a:lumMod val="60000"/>
                <a:lumOff val="4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latin typeface="+mn-ea"/>
              </a:rPr>
              <a:t>Crawling</a:t>
            </a:r>
            <a:endParaRPr lang="en-US" sz="1400" dirty="0">
              <a:latin typeface="+mn-ea"/>
            </a:endParaRPr>
          </a:p>
        </p:txBody>
      </p:sp>
      <p:sp>
        <p:nvSpPr>
          <p:cNvPr id="68" name="Oval 106"/>
          <p:cNvSpPr>
            <a:spLocks noChangeAspect="1"/>
          </p:cNvSpPr>
          <p:nvPr/>
        </p:nvSpPr>
        <p:spPr>
          <a:xfrm>
            <a:off x="8573918" y="4098065"/>
            <a:ext cx="1096710" cy="1096710"/>
          </a:xfrm>
          <a:prstGeom prst="ellipse">
            <a:avLst/>
          </a:prstGeom>
          <a:solidFill>
            <a:schemeClr val="accent3">
              <a:lumMod val="60000"/>
              <a:lumOff val="40000"/>
              <a:alpha val="85000"/>
            </a:schemeClr>
          </a:solidFill>
          <a:ln>
            <a:solidFill>
              <a:schemeClr val="accent5">
                <a:lumMod val="40000"/>
                <a:lumOff val="6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latin typeface="+mn-ea"/>
              </a:rPr>
              <a:t>KT Cloud</a:t>
            </a:r>
            <a:endParaRPr lang="en-US" sz="1000" dirty="0">
              <a:latin typeface="+mn-ea"/>
            </a:endParaRPr>
          </a:p>
        </p:txBody>
      </p:sp>
      <p:sp>
        <p:nvSpPr>
          <p:cNvPr id="64" name="Oval 106"/>
          <p:cNvSpPr>
            <a:spLocks noChangeAspect="1"/>
          </p:cNvSpPr>
          <p:nvPr/>
        </p:nvSpPr>
        <p:spPr>
          <a:xfrm>
            <a:off x="9052782" y="2797775"/>
            <a:ext cx="1780180" cy="1780180"/>
          </a:xfrm>
          <a:prstGeom prst="ellipse">
            <a:avLst/>
          </a:prstGeom>
          <a:solidFill>
            <a:schemeClr val="accent5">
              <a:lumMod val="75000"/>
              <a:alpha val="85000"/>
            </a:schemeClr>
          </a:solidFill>
          <a:ln>
            <a:solidFill>
              <a:schemeClr val="accent5">
                <a:lumMod val="7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+mn-ea"/>
              </a:rPr>
              <a:t>Node.js</a:t>
            </a:r>
            <a:endParaRPr lang="en-US" sz="1400" dirty="0">
              <a:latin typeface="+mn-ea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11540691" y="6246796"/>
            <a:ext cx="468429" cy="44864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50" dirty="0" smtClean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5995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5"/>
          <p:cNvSpPr/>
          <p:nvPr/>
        </p:nvSpPr>
        <p:spPr>
          <a:xfrm>
            <a:off x="5534489" y="1253490"/>
            <a:ext cx="1815319" cy="53873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inea-basic-10" charset="0"/>
            </a:endParaRPr>
          </a:p>
        </p:txBody>
      </p:sp>
      <p:sp>
        <p:nvSpPr>
          <p:cNvPr id="35" name="Rectangle 3"/>
          <p:cNvSpPr/>
          <p:nvPr/>
        </p:nvSpPr>
        <p:spPr>
          <a:xfrm>
            <a:off x="10112517" y="1230308"/>
            <a:ext cx="1500363" cy="1363967"/>
          </a:xfrm>
          <a:prstGeom prst="rect">
            <a:avLst/>
          </a:prstGeom>
          <a:solidFill>
            <a:srgbClr val="2195F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Spider</a:t>
            </a:r>
            <a:endParaRPr lang="en-US" dirty="0"/>
          </a:p>
        </p:txBody>
      </p:sp>
      <p:sp>
        <p:nvSpPr>
          <p:cNvPr id="36" name="Rectangle 3"/>
          <p:cNvSpPr/>
          <p:nvPr/>
        </p:nvSpPr>
        <p:spPr>
          <a:xfrm>
            <a:off x="8429447" y="2801892"/>
            <a:ext cx="1500363" cy="1363967"/>
          </a:xfrm>
          <a:prstGeom prst="rect">
            <a:avLst/>
          </a:prstGeom>
          <a:solidFill>
            <a:srgbClr val="2195F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HoneyBee</a:t>
            </a:r>
            <a:endParaRPr lang="en-US" dirty="0"/>
          </a:p>
        </p:txBody>
      </p:sp>
      <p:sp>
        <p:nvSpPr>
          <p:cNvPr id="37" name="Rectangle 3"/>
          <p:cNvSpPr/>
          <p:nvPr/>
        </p:nvSpPr>
        <p:spPr>
          <a:xfrm>
            <a:off x="10112516" y="2801892"/>
            <a:ext cx="1500363" cy="1363967"/>
          </a:xfrm>
          <a:prstGeom prst="rect">
            <a:avLst/>
          </a:prstGeom>
          <a:solidFill>
            <a:srgbClr val="2195F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Maybach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890" y="-23331"/>
            <a:ext cx="1308100" cy="1308100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2" name="직사각형 11"/>
          <p:cNvSpPr/>
          <p:nvPr/>
        </p:nvSpPr>
        <p:spPr>
          <a:xfrm>
            <a:off x="318770" y="0"/>
            <a:ext cx="276352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1" name="텍스트 상자 10"/>
          <p:cNvSpPr txBox="1"/>
          <p:nvPr/>
        </p:nvSpPr>
        <p:spPr>
          <a:xfrm>
            <a:off x="701040" y="457200"/>
            <a:ext cx="163538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구현 사항</a:t>
            </a:r>
            <a:endParaRPr kumimoji="1" lang="ko-KR" altLang="en-US" sz="2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4" name="직선 연결선[R] 13"/>
          <p:cNvCxnSpPr/>
          <p:nvPr/>
        </p:nvCxnSpPr>
        <p:spPr>
          <a:xfrm>
            <a:off x="0" y="1036320"/>
            <a:ext cx="1106424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4"/>
          <p:cNvSpPr/>
          <p:nvPr/>
        </p:nvSpPr>
        <p:spPr>
          <a:xfrm>
            <a:off x="10112517" y="1230308"/>
            <a:ext cx="1500363" cy="1363967"/>
          </a:xfrm>
          <a:prstGeom prst="rect">
            <a:avLst/>
          </a:prstGeom>
          <a:solidFill>
            <a:schemeClr val="tx1">
              <a:lumMod val="75000"/>
              <a:lumOff val="25000"/>
              <a:alpha val="86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"/>
          <p:cNvSpPr/>
          <p:nvPr/>
        </p:nvSpPr>
        <p:spPr>
          <a:xfrm>
            <a:off x="8429447" y="1230308"/>
            <a:ext cx="1500363" cy="1363967"/>
          </a:xfrm>
          <a:prstGeom prst="rect">
            <a:avLst/>
          </a:prstGeom>
          <a:solidFill>
            <a:srgbClr val="2195F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Radar</a:t>
            </a:r>
            <a:endParaRPr lang="en-US" dirty="0"/>
          </a:p>
        </p:txBody>
      </p:sp>
      <p:sp>
        <p:nvSpPr>
          <p:cNvPr id="33" name="Rectangle 4"/>
          <p:cNvSpPr/>
          <p:nvPr/>
        </p:nvSpPr>
        <p:spPr>
          <a:xfrm>
            <a:off x="8429448" y="2801892"/>
            <a:ext cx="1500363" cy="1363967"/>
          </a:xfrm>
          <a:prstGeom prst="rect">
            <a:avLst/>
          </a:prstGeom>
          <a:solidFill>
            <a:schemeClr val="tx1">
              <a:lumMod val="75000"/>
              <a:lumOff val="25000"/>
              <a:alpha val="86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4"/>
          <p:cNvSpPr/>
          <p:nvPr/>
        </p:nvSpPr>
        <p:spPr>
          <a:xfrm>
            <a:off x="10112517" y="2801892"/>
            <a:ext cx="1500363" cy="1363967"/>
          </a:xfrm>
          <a:prstGeom prst="rect">
            <a:avLst/>
          </a:prstGeom>
          <a:solidFill>
            <a:schemeClr val="tx1">
              <a:lumMod val="75000"/>
              <a:lumOff val="25000"/>
              <a:alpha val="86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5"/>
          <p:cNvSpPr/>
          <p:nvPr/>
        </p:nvSpPr>
        <p:spPr>
          <a:xfrm>
            <a:off x="868508" y="1253490"/>
            <a:ext cx="1674267" cy="53873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nea-basic-10" charset="0"/>
              </a:rPr>
              <a:t>가속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nea-basic-10" charset="0"/>
              </a:rPr>
              <a:t>,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nea-basic-10" charset="0"/>
              </a:rPr>
              <a:t> 감속</a:t>
            </a:r>
            <a:endParaRPr lang="en-US" altLang="ko-KR" sz="1600" dirty="0" smtClean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inea-basic-10" charset="0"/>
            </a:endParaRPr>
          </a:p>
          <a:p>
            <a:pPr algn="ctr"/>
            <a:endParaRPr lang="en-US" altLang="ko-KR" sz="500" dirty="0" smtClean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inea-basic-10" charset="0"/>
            </a:endParaRPr>
          </a:p>
          <a:p>
            <a:pPr algn="ctr"/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nea-basic-10" charset="0"/>
              </a:rPr>
              <a:t>공회전</a:t>
            </a:r>
            <a:endParaRPr lang="en-US" altLang="ko-KR" sz="1600" dirty="0" smtClean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inea-basic-10" charset="0"/>
            </a:endParaRPr>
          </a:p>
          <a:p>
            <a:pPr algn="ctr"/>
            <a:endParaRPr lang="en-US" sz="1600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inea-basic-10" charset="0"/>
            </a:endParaRPr>
          </a:p>
          <a:p>
            <a:pPr algn="ctr"/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nea-basic-10" charset="0"/>
              </a:rPr>
              <a:t>…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inea-basic-10" charset="0"/>
            </a:endParaRPr>
          </a:p>
          <a:p>
            <a:pPr algn="ctr"/>
            <a:endParaRPr lang="en-US" sz="1600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inea-basic-10" charset="0"/>
            </a:endParaRPr>
          </a:p>
          <a:p>
            <a:pPr algn="ctr"/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nea-basic-10" charset="0"/>
              </a:rPr>
              <a:t>엔진체크</a:t>
            </a:r>
            <a:endParaRPr lang="en-US" altLang="ko-KR" sz="1600" dirty="0" smtClean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inea-basic-10" charset="0"/>
            </a:endParaRPr>
          </a:p>
          <a:p>
            <a:pPr algn="ctr"/>
            <a:endParaRPr lang="en-US" altLang="ko-KR" sz="500" dirty="0" smtClean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inea-basic-10" charset="0"/>
            </a:endParaRPr>
          </a:p>
          <a:p>
            <a:pPr algn="ctr"/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nea-basic-10" charset="0"/>
              </a:rPr>
              <a:t>주행거리</a:t>
            </a:r>
            <a:endParaRPr lang="en-US" altLang="ko-KR" sz="1600" dirty="0" smtClean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inea-basic-10" charset="0"/>
            </a:endParaRPr>
          </a:p>
          <a:p>
            <a:pPr algn="ctr"/>
            <a:endParaRPr lang="en-US" altLang="ko-KR" sz="500" dirty="0" smtClean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inea-basic-10" charset="0"/>
            </a:endParaRPr>
          </a:p>
          <a:p>
            <a:pPr algn="ctr"/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nea-basic-10" charset="0"/>
              </a:rPr>
              <a:t>유류비</a:t>
            </a:r>
            <a:endParaRPr lang="en-US" altLang="ko-KR" sz="1600" dirty="0" smtClean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inea-basic-10" charset="0"/>
            </a:endParaRPr>
          </a:p>
          <a:p>
            <a:pPr algn="ctr"/>
            <a:endParaRPr lang="en-US" altLang="ko-KR" sz="500" dirty="0" smtClean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inea-basic-10" charset="0"/>
            </a:endParaRPr>
          </a:p>
          <a:p>
            <a:pPr algn="ctr"/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nea-basic-10" charset="0"/>
              </a:rPr>
              <a:t>냉각수</a:t>
            </a:r>
            <a:endParaRPr lang="en-US" altLang="ko-KR" sz="1600" dirty="0" smtClean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inea-basic-10" charset="0"/>
            </a:endParaRPr>
          </a:p>
          <a:p>
            <a:pPr algn="ctr"/>
            <a:endParaRPr lang="en-US" sz="1600" dirty="0" smtClean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inea-basic-10" charset="0"/>
            </a:endParaRPr>
          </a:p>
          <a:p>
            <a:pPr algn="ctr"/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nea-basic-10" charset="0"/>
              </a:rPr>
              <a:t>…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inea-basic-10" charset="0"/>
            </a:endParaRPr>
          </a:p>
          <a:p>
            <a:pPr algn="ctr"/>
            <a:endParaRPr lang="en-US" sz="1600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inea-basic-10" charset="0"/>
            </a:endParaRPr>
          </a:p>
          <a:p>
            <a:pPr algn="ctr"/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nea-basic-10" charset="0"/>
              </a:rPr>
              <a:t>엔진오일</a:t>
            </a:r>
            <a:endParaRPr lang="en-US" altLang="ko-KR" sz="1600" dirty="0" smtClean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inea-basic-10" charset="0"/>
            </a:endParaRPr>
          </a:p>
          <a:p>
            <a:pPr algn="ctr"/>
            <a:endParaRPr lang="en-US" altLang="ko-KR" sz="500" dirty="0" smtClean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inea-basic-10" charset="0"/>
            </a:endParaRPr>
          </a:p>
          <a:p>
            <a:pPr algn="ctr"/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nea-basic-10" charset="0"/>
              </a:rPr>
              <a:t>필터</a:t>
            </a:r>
            <a:endParaRPr lang="en-US" altLang="ko-KR" sz="1600" dirty="0" smtClean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inea-basic-10" charset="0"/>
            </a:endParaRPr>
          </a:p>
          <a:p>
            <a:pPr algn="ctr"/>
            <a:endParaRPr lang="en-US" altLang="ko-KR" sz="500" dirty="0" smtClean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inea-basic-10" charset="0"/>
            </a:endParaRPr>
          </a:p>
          <a:p>
            <a:pPr algn="ctr"/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nea-basic-10" charset="0"/>
              </a:rPr>
              <a:t>타이어</a:t>
            </a:r>
            <a:endParaRPr lang="en-US" altLang="ko-KR" sz="1600" dirty="0" smtClean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inea-basic-10" charset="0"/>
            </a:endParaRPr>
          </a:p>
          <a:p>
            <a:pPr algn="ctr"/>
            <a:endParaRPr lang="en-US" altLang="ko-KR" sz="500" dirty="0" smtClean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inea-basic-10" charset="0"/>
            </a:endParaRPr>
          </a:p>
          <a:p>
            <a:pPr algn="ctr"/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nea-basic-10" charset="0"/>
              </a:rPr>
              <a:t>와이퍼</a:t>
            </a:r>
            <a:endParaRPr lang="en-US" altLang="ko-KR" sz="1600" dirty="0" smtClean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inea-basic-10" charset="0"/>
            </a:endParaRPr>
          </a:p>
          <a:p>
            <a:pPr algn="ctr"/>
            <a:endParaRPr lang="en-US" altLang="ko-KR" sz="500" dirty="0" smtClean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inea-basic-10" charset="0"/>
            </a:endParaRPr>
          </a:p>
          <a:p>
            <a:pPr algn="ctr"/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nea-basic-10" charset="0"/>
              </a:rPr>
              <a:t>브레이크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inea-basic-10" charset="0"/>
            </a:endParaRPr>
          </a:p>
        </p:txBody>
      </p:sp>
      <p:sp>
        <p:nvSpPr>
          <p:cNvPr id="9" name="왼쪽 대괄호[L] 8"/>
          <p:cNvSpPr/>
          <p:nvPr/>
        </p:nvSpPr>
        <p:spPr>
          <a:xfrm>
            <a:off x="1017236" y="1338465"/>
            <a:ext cx="156800" cy="1119445"/>
          </a:xfrm>
          <a:prstGeom prst="leftBracket">
            <a:avLst/>
          </a:prstGeom>
          <a:ln w="317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5" name="왼쪽 대괄호[L] 74"/>
          <p:cNvSpPr/>
          <p:nvPr/>
        </p:nvSpPr>
        <p:spPr>
          <a:xfrm>
            <a:off x="1017236" y="2601923"/>
            <a:ext cx="156800" cy="1835616"/>
          </a:xfrm>
          <a:prstGeom prst="leftBracket">
            <a:avLst/>
          </a:prstGeom>
          <a:ln w="317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6" name="왼쪽 대괄호[L] 75"/>
          <p:cNvSpPr/>
          <p:nvPr/>
        </p:nvSpPr>
        <p:spPr>
          <a:xfrm>
            <a:off x="1017236" y="4581552"/>
            <a:ext cx="156800" cy="1835616"/>
          </a:xfrm>
          <a:prstGeom prst="leftBracket">
            <a:avLst/>
          </a:prstGeom>
          <a:ln w="317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7" name="이등변 삼각형 7"/>
          <p:cNvSpPr/>
          <p:nvPr/>
        </p:nvSpPr>
        <p:spPr>
          <a:xfrm rot="5400000">
            <a:off x="2459649" y="3776705"/>
            <a:ext cx="332509" cy="166257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텍스트 상자 15"/>
          <p:cNvSpPr txBox="1"/>
          <p:nvPr/>
        </p:nvSpPr>
        <p:spPr>
          <a:xfrm>
            <a:off x="3085013" y="1821562"/>
            <a:ext cx="1745991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 smtClean="0"/>
              <a:t>에러코드 발생</a:t>
            </a:r>
            <a:endParaRPr kumimoji="1" lang="en-US" altLang="ko-KR" sz="1400" dirty="0" smtClean="0"/>
          </a:p>
          <a:p>
            <a:endParaRPr kumimoji="1" lang="en-US" altLang="ko-KR" sz="1400" dirty="0" smtClean="0"/>
          </a:p>
          <a:p>
            <a:endParaRPr kumimoji="1" lang="en-US" altLang="ko-KR" sz="1400" dirty="0" smtClean="0"/>
          </a:p>
          <a:p>
            <a:r>
              <a:rPr kumimoji="1" lang="ko-KR" altLang="en-US" sz="1400" dirty="0" smtClean="0"/>
              <a:t>중고차 매매</a:t>
            </a:r>
            <a:endParaRPr kumimoji="1" lang="en-US" altLang="ko-KR" sz="1400" dirty="0" smtClean="0"/>
          </a:p>
          <a:p>
            <a:endParaRPr kumimoji="1" lang="en-US" altLang="ko-KR" sz="1400" dirty="0" smtClean="0"/>
          </a:p>
          <a:p>
            <a:endParaRPr kumimoji="1" lang="en-US" altLang="ko-KR" sz="1400" dirty="0" smtClean="0"/>
          </a:p>
          <a:p>
            <a:r>
              <a:rPr kumimoji="1" lang="ko-KR" altLang="en-US" sz="1400" dirty="0" smtClean="0"/>
              <a:t>냉각수 교체 필요</a:t>
            </a:r>
            <a:endParaRPr kumimoji="1" lang="en-US" altLang="ko-KR" sz="1400" dirty="0" smtClean="0"/>
          </a:p>
          <a:p>
            <a:endParaRPr kumimoji="1" lang="en-US" altLang="ko-KR" sz="1400" dirty="0" smtClean="0"/>
          </a:p>
          <a:p>
            <a:endParaRPr kumimoji="1" lang="en-US" altLang="ko-KR" sz="1400" dirty="0" smtClean="0"/>
          </a:p>
          <a:p>
            <a:r>
              <a:rPr kumimoji="1" lang="ko-KR" altLang="en-US" sz="1400" dirty="0" smtClean="0"/>
              <a:t>타이어 점검 필요</a:t>
            </a:r>
            <a:endParaRPr kumimoji="1" lang="en-US" altLang="ko-KR" sz="1400" dirty="0" smtClean="0"/>
          </a:p>
          <a:p>
            <a:endParaRPr kumimoji="1" lang="en-US" altLang="ko-KR" sz="1400" dirty="0" smtClean="0"/>
          </a:p>
          <a:p>
            <a:endParaRPr kumimoji="1" lang="en-US" altLang="ko-KR" sz="1400" dirty="0" smtClean="0"/>
          </a:p>
          <a:p>
            <a:r>
              <a:rPr kumimoji="1" lang="ko-KR" altLang="en-US" sz="1400" dirty="0" smtClean="0"/>
              <a:t>엔진오일 교체 필요</a:t>
            </a:r>
            <a:endParaRPr kumimoji="1" lang="en-US" altLang="ko-KR" sz="1400" dirty="0" smtClean="0"/>
          </a:p>
          <a:p>
            <a:endParaRPr kumimoji="1" lang="en-US" altLang="ko-KR" sz="1400" dirty="0" smtClean="0"/>
          </a:p>
          <a:p>
            <a:endParaRPr kumimoji="1" lang="en-US" altLang="ko-KR" sz="1400" dirty="0" smtClean="0"/>
          </a:p>
          <a:p>
            <a:r>
              <a:rPr kumimoji="1" lang="ko-KR" altLang="en-US" sz="1400" dirty="0" smtClean="0"/>
              <a:t>연비 안좋음</a:t>
            </a:r>
            <a:endParaRPr kumimoji="1" lang="en-US" altLang="ko-KR" sz="1400" dirty="0" smtClean="0"/>
          </a:p>
          <a:p>
            <a:endParaRPr kumimoji="1" lang="en-US" altLang="ko-KR" sz="1400" dirty="0" smtClean="0"/>
          </a:p>
          <a:p>
            <a:endParaRPr kumimoji="1" lang="en-US" altLang="ko-KR" sz="1400" dirty="0" smtClean="0"/>
          </a:p>
          <a:p>
            <a:r>
              <a:rPr kumimoji="1" lang="ko-KR" altLang="en-US" sz="1400" dirty="0" smtClean="0"/>
              <a:t>점검시기 도래</a:t>
            </a:r>
            <a:endParaRPr kumimoji="1" lang="ko-KR" altLang="en-US" sz="1400" dirty="0"/>
          </a:p>
        </p:txBody>
      </p:sp>
      <p:sp>
        <p:nvSpPr>
          <p:cNvPr id="96" name="텍스트 상자 95"/>
          <p:cNvSpPr txBox="1"/>
          <p:nvPr/>
        </p:nvSpPr>
        <p:spPr>
          <a:xfrm>
            <a:off x="5630046" y="1606118"/>
            <a:ext cx="1612942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u"/>
            </a:pPr>
            <a:endParaRPr kumimoji="1" lang="en-US" altLang="ko-KR" sz="1400" dirty="0" smtClean="0"/>
          </a:p>
          <a:p>
            <a:pPr marL="285750" indent="-285750">
              <a:buFont typeface="Wingdings" charset="2"/>
              <a:buChar char="u"/>
            </a:pPr>
            <a:r>
              <a:rPr kumimoji="1" lang="en-US" altLang="ko-KR" sz="1400" dirty="0" smtClean="0"/>
              <a:t>SMS </a:t>
            </a:r>
            <a:r>
              <a:rPr kumimoji="1" lang="ko-KR" altLang="en-US" sz="1400" dirty="0" smtClean="0"/>
              <a:t>발송</a:t>
            </a:r>
            <a:endParaRPr kumimoji="1" lang="en-US" altLang="ko-KR" sz="1400" dirty="0" smtClean="0"/>
          </a:p>
          <a:p>
            <a:pPr marL="285750" indent="-285750">
              <a:buFont typeface="Wingdings" charset="2"/>
              <a:buChar char="u"/>
            </a:pPr>
            <a:endParaRPr kumimoji="1" lang="en-US" altLang="ko-KR" sz="1400" dirty="0" smtClean="0"/>
          </a:p>
          <a:p>
            <a:pPr marL="285750" indent="-285750">
              <a:buFont typeface="Wingdings" charset="2"/>
              <a:buChar char="u"/>
            </a:pPr>
            <a:endParaRPr kumimoji="1" lang="en-US" altLang="ko-KR" sz="1400" dirty="0" smtClean="0"/>
          </a:p>
          <a:p>
            <a:pPr marL="285750" indent="-285750">
              <a:buFont typeface="Wingdings" charset="2"/>
              <a:buChar char="u"/>
            </a:pPr>
            <a:r>
              <a:rPr kumimoji="1" lang="ko-KR" altLang="en-US" sz="1400" dirty="0" smtClean="0"/>
              <a:t>차주정보</a:t>
            </a:r>
            <a:endParaRPr kumimoji="1" lang="en-US" altLang="ko-KR" sz="1400" dirty="0" smtClean="0"/>
          </a:p>
          <a:p>
            <a:pPr marL="285750" indent="-285750">
              <a:buFont typeface="Wingdings" charset="2"/>
              <a:buChar char="u"/>
            </a:pPr>
            <a:endParaRPr kumimoji="1" lang="en-US" altLang="ko-KR" sz="1400" dirty="0" smtClean="0"/>
          </a:p>
          <a:p>
            <a:pPr marL="285750" indent="-285750">
              <a:buFont typeface="Wingdings" charset="2"/>
              <a:buChar char="u"/>
            </a:pPr>
            <a:endParaRPr kumimoji="1" lang="en-US" altLang="ko-KR" sz="1400" dirty="0" smtClean="0"/>
          </a:p>
          <a:p>
            <a:pPr marL="285750" indent="-285750">
              <a:buFont typeface="Wingdings" charset="2"/>
              <a:buChar char="u"/>
            </a:pPr>
            <a:endParaRPr kumimoji="1" lang="en-US" altLang="ko-KR" sz="1400" dirty="0" smtClean="0"/>
          </a:p>
          <a:p>
            <a:pPr marL="285750" indent="-285750">
              <a:buFont typeface="Wingdings" charset="2"/>
              <a:buChar char="u"/>
            </a:pPr>
            <a:endParaRPr kumimoji="1" lang="en-US" altLang="ko-KR" sz="1400" dirty="0" smtClean="0"/>
          </a:p>
          <a:p>
            <a:pPr marL="285750" indent="-285750">
              <a:buFont typeface="Wingdings" charset="2"/>
              <a:buChar char="u"/>
            </a:pPr>
            <a:endParaRPr kumimoji="1" lang="en-US" altLang="ko-KR" sz="1400" dirty="0" smtClean="0"/>
          </a:p>
          <a:p>
            <a:pPr marL="285750" indent="-285750">
              <a:buFont typeface="Wingdings" charset="2"/>
              <a:buChar char="u"/>
            </a:pPr>
            <a:r>
              <a:rPr kumimoji="1" lang="ko-KR" altLang="en-US" sz="1400" dirty="0" smtClean="0"/>
              <a:t>소모품 판매</a:t>
            </a:r>
            <a:endParaRPr kumimoji="1" lang="en-US" altLang="ko-KR" sz="1400" dirty="0" smtClean="0"/>
          </a:p>
          <a:p>
            <a:pPr marL="285750" indent="-285750">
              <a:buFont typeface="Wingdings" charset="2"/>
              <a:buChar char="u"/>
            </a:pPr>
            <a:endParaRPr kumimoji="1" lang="en-US" altLang="ko-KR" sz="1400" dirty="0" smtClean="0"/>
          </a:p>
          <a:p>
            <a:pPr marL="285750" indent="-285750">
              <a:buFont typeface="Wingdings" charset="2"/>
              <a:buChar char="u"/>
            </a:pPr>
            <a:endParaRPr kumimoji="1" lang="en-US" altLang="ko-KR" sz="1400" dirty="0" smtClean="0"/>
          </a:p>
          <a:p>
            <a:pPr marL="285750" indent="-285750">
              <a:buFont typeface="Wingdings" charset="2"/>
              <a:buChar char="u"/>
            </a:pPr>
            <a:endParaRPr kumimoji="1" lang="en-US" altLang="ko-KR" sz="1400" dirty="0" smtClean="0"/>
          </a:p>
          <a:p>
            <a:pPr marL="285750" indent="-285750">
              <a:buFont typeface="Wingdings" charset="2"/>
              <a:buChar char="u"/>
            </a:pPr>
            <a:endParaRPr kumimoji="1" lang="en-US" altLang="ko-KR" sz="1400" dirty="0" smtClean="0"/>
          </a:p>
          <a:p>
            <a:pPr marL="285750" indent="-285750">
              <a:buFont typeface="Wingdings" charset="2"/>
              <a:buChar char="u"/>
            </a:pPr>
            <a:endParaRPr kumimoji="1" lang="en-US" altLang="ko-KR" sz="1400" dirty="0" smtClean="0"/>
          </a:p>
          <a:p>
            <a:pPr marL="285750" indent="-285750">
              <a:buFont typeface="Wingdings" charset="2"/>
              <a:buChar char="u"/>
            </a:pPr>
            <a:r>
              <a:rPr kumimoji="1" lang="ko-KR" altLang="en-US" sz="1400" dirty="0" smtClean="0"/>
              <a:t>정비기록 확인</a:t>
            </a:r>
            <a:endParaRPr kumimoji="1" lang="en-US" altLang="ko-KR" sz="1400" dirty="0" smtClean="0"/>
          </a:p>
          <a:p>
            <a:pPr marL="285750" indent="-285750">
              <a:buFont typeface="Wingdings" charset="2"/>
              <a:buChar char="u"/>
            </a:pPr>
            <a:endParaRPr kumimoji="1" lang="en-US" altLang="ko-KR" sz="1400" dirty="0" smtClean="0"/>
          </a:p>
          <a:p>
            <a:pPr marL="285750" indent="-285750">
              <a:buFont typeface="Wingdings" charset="2"/>
              <a:buChar char="u"/>
            </a:pPr>
            <a:endParaRPr kumimoji="1" lang="en-US" altLang="ko-KR" sz="1400" dirty="0" smtClean="0"/>
          </a:p>
          <a:p>
            <a:pPr marL="285750" indent="-285750">
              <a:buFont typeface="Wingdings" charset="2"/>
              <a:buChar char="u"/>
            </a:pPr>
            <a:r>
              <a:rPr kumimoji="1" lang="ko-KR" altLang="en-US" sz="1400" dirty="0" smtClean="0"/>
              <a:t>정비항목 추가</a:t>
            </a:r>
            <a:endParaRPr kumimoji="1" lang="ko-KR" altLang="en-US" sz="1400" dirty="0"/>
          </a:p>
        </p:txBody>
      </p:sp>
      <p:cxnSp>
        <p:nvCxnSpPr>
          <p:cNvPr id="18" name="직선 연결선[R] 17"/>
          <p:cNvCxnSpPr/>
          <p:nvPr/>
        </p:nvCxnSpPr>
        <p:spPr>
          <a:xfrm flipH="1">
            <a:off x="4484418" y="1963949"/>
            <a:ext cx="1145628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[R] 100"/>
          <p:cNvCxnSpPr/>
          <p:nvPr/>
        </p:nvCxnSpPr>
        <p:spPr>
          <a:xfrm flipH="1">
            <a:off x="4484418" y="2601923"/>
            <a:ext cx="1145628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[R] 101"/>
          <p:cNvCxnSpPr/>
          <p:nvPr/>
        </p:nvCxnSpPr>
        <p:spPr>
          <a:xfrm flipH="1">
            <a:off x="4484418" y="5150682"/>
            <a:ext cx="1145628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[R] 102"/>
          <p:cNvCxnSpPr/>
          <p:nvPr/>
        </p:nvCxnSpPr>
        <p:spPr>
          <a:xfrm flipH="1">
            <a:off x="4484418" y="5809074"/>
            <a:ext cx="1145628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오른쪽 중괄호[R] 28"/>
          <p:cNvSpPr/>
          <p:nvPr/>
        </p:nvSpPr>
        <p:spPr>
          <a:xfrm>
            <a:off x="4921918" y="2930901"/>
            <a:ext cx="515007" cy="1944413"/>
          </a:xfrm>
          <a:prstGeom prst="rightBrac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6" name="오른쪽 대괄호[R] 105"/>
          <p:cNvSpPr/>
          <p:nvPr/>
        </p:nvSpPr>
        <p:spPr>
          <a:xfrm rot="5400000">
            <a:off x="5108130" y="3975163"/>
            <a:ext cx="207520" cy="4676490"/>
          </a:xfrm>
          <a:prstGeom prst="rightBracke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7" name="텍스트 상자 106"/>
          <p:cNvSpPr txBox="1"/>
          <p:nvPr/>
        </p:nvSpPr>
        <p:spPr>
          <a:xfrm>
            <a:off x="4685029" y="649845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>
                <a:solidFill>
                  <a:srgbClr val="FF0000"/>
                </a:solidFill>
              </a:rPr>
              <a:t>매출발생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109" name="텍스트 상자 108"/>
          <p:cNvSpPr txBox="1"/>
          <p:nvPr/>
        </p:nvSpPr>
        <p:spPr>
          <a:xfrm flipH="1">
            <a:off x="316046" y="1479160"/>
            <a:ext cx="8579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50" dirty="0" smtClean="0"/>
              <a:t>주행습관</a:t>
            </a:r>
            <a:endParaRPr kumimoji="1" lang="ko-KR" altLang="en-US" sz="1050" dirty="0"/>
          </a:p>
        </p:txBody>
      </p:sp>
      <p:sp>
        <p:nvSpPr>
          <p:cNvPr id="110" name="텍스트 상자 109"/>
          <p:cNvSpPr txBox="1"/>
          <p:nvPr/>
        </p:nvSpPr>
        <p:spPr>
          <a:xfrm flipH="1">
            <a:off x="313373" y="2723152"/>
            <a:ext cx="85798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50" dirty="0" smtClean="0"/>
              <a:t>오류진단</a:t>
            </a:r>
            <a:endParaRPr kumimoji="1" lang="en-US" altLang="ko-KR" sz="1050" dirty="0" smtClean="0"/>
          </a:p>
          <a:p>
            <a:r>
              <a:rPr kumimoji="1" lang="ko-KR" altLang="en-US" sz="1050" dirty="0" smtClean="0"/>
              <a:t>모니터링</a:t>
            </a:r>
            <a:endParaRPr kumimoji="1" lang="ko-KR" altLang="en-US" sz="1050" dirty="0"/>
          </a:p>
        </p:txBody>
      </p:sp>
      <p:sp>
        <p:nvSpPr>
          <p:cNvPr id="111" name="텍스트 상자 110"/>
          <p:cNvSpPr txBox="1"/>
          <p:nvPr/>
        </p:nvSpPr>
        <p:spPr>
          <a:xfrm flipH="1">
            <a:off x="156548" y="4751629"/>
            <a:ext cx="85798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1050" dirty="0" smtClean="0"/>
              <a:t>소모품</a:t>
            </a:r>
            <a:endParaRPr kumimoji="1" lang="en-US" altLang="ko-KR" sz="1050" dirty="0" smtClean="0"/>
          </a:p>
          <a:p>
            <a:pPr algn="r"/>
            <a:r>
              <a:rPr kumimoji="1" lang="ko-KR" altLang="en-US" sz="1050" dirty="0" smtClean="0"/>
              <a:t>관리</a:t>
            </a:r>
            <a:endParaRPr kumimoji="1" lang="ko-KR" altLang="en-US" sz="1050" dirty="0"/>
          </a:p>
        </p:txBody>
      </p:sp>
      <p:cxnSp>
        <p:nvCxnSpPr>
          <p:cNvPr id="112" name="직선 연결선[R] 111"/>
          <p:cNvCxnSpPr/>
          <p:nvPr/>
        </p:nvCxnSpPr>
        <p:spPr>
          <a:xfrm>
            <a:off x="5967663" y="2108353"/>
            <a:ext cx="42351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[R] 112"/>
          <p:cNvCxnSpPr/>
          <p:nvPr/>
        </p:nvCxnSpPr>
        <p:spPr>
          <a:xfrm>
            <a:off x="6037202" y="4016884"/>
            <a:ext cx="4827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[R] 118"/>
          <p:cNvCxnSpPr/>
          <p:nvPr/>
        </p:nvCxnSpPr>
        <p:spPr>
          <a:xfrm>
            <a:off x="5967663" y="5294315"/>
            <a:ext cx="42351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모서리가 둥근 직사각형 121"/>
          <p:cNvSpPr/>
          <p:nvPr/>
        </p:nvSpPr>
        <p:spPr>
          <a:xfrm>
            <a:off x="8577064" y="5294315"/>
            <a:ext cx="2705492" cy="30314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i="1" dirty="0" smtClean="0"/>
              <a:t>Radar</a:t>
            </a:r>
            <a:r>
              <a:rPr kumimoji="1" lang="ko-KR" altLang="en-US" i="1" dirty="0" smtClean="0"/>
              <a:t>의 목적</a:t>
            </a:r>
            <a:endParaRPr kumimoji="1" lang="ko-KR" altLang="en-US" i="1" dirty="0"/>
          </a:p>
        </p:txBody>
      </p:sp>
      <p:sp>
        <p:nvSpPr>
          <p:cNvPr id="123" name="타원 122"/>
          <p:cNvSpPr/>
          <p:nvPr/>
        </p:nvSpPr>
        <p:spPr>
          <a:xfrm>
            <a:off x="11540691" y="6246796"/>
            <a:ext cx="468429" cy="44864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50" dirty="0" smtClean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98694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직사각형 93"/>
          <p:cNvSpPr/>
          <p:nvPr/>
        </p:nvSpPr>
        <p:spPr>
          <a:xfrm>
            <a:off x="318770" y="0"/>
            <a:ext cx="276352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5" name="Rectangle 3"/>
          <p:cNvSpPr/>
          <p:nvPr/>
        </p:nvSpPr>
        <p:spPr>
          <a:xfrm>
            <a:off x="10112517" y="1230308"/>
            <a:ext cx="1500363" cy="1363967"/>
          </a:xfrm>
          <a:prstGeom prst="rect">
            <a:avLst/>
          </a:prstGeom>
          <a:solidFill>
            <a:srgbClr val="2195F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Spider</a:t>
            </a:r>
            <a:endParaRPr lang="en-US" dirty="0"/>
          </a:p>
        </p:txBody>
      </p:sp>
      <p:sp>
        <p:nvSpPr>
          <p:cNvPr id="36" name="Rectangle 3"/>
          <p:cNvSpPr/>
          <p:nvPr/>
        </p:nvSpPr>
        <p:spPr>
          <a:xfrm>
            <a:off x="8429447" y="2801892"/>
            <a:ext cx="1500363" cy="1363967"/>
          </a:xfrm>
          <a:prstGeom prst="rect">
            <a:avLst/>
          </a:prstGeom>
          <a:solidFill>
            <a:srgbClr val="2195F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HoneyBee</a:t>
            </a:r>
            <a:endParaRPr lang="en-US" dirty="0"/>
          </a:p>
        </p:txBody>
      </p:sp>
      <p:sp>
        <p:nvSpPr>
          <p:cNvPr id="37" name="Rectangle 3"/>
          <p:cNvSpPr/>
          <p:nvPr/>
        </p:nvSpPr>
        <p:spPr>
          <a:xfrm>
            <a:off x="10112516" y="2801892"/>
            <a:ext cx="1500363" cy="1363967"/>
          </a:xfrm>
          <a:prstGeom prst="rect">
            <a:avLst/>
          </a:prstGeom>
          <a:solidFill>
            <a:srgbClr val="2195F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Maybach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142" y="12045"/>
            <a:ext cx="1308100" cy="1308100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1" name="텍스트 상자 10"/>
          <p:cNvSpPr txBox="1"/>
          <p:nvPr/>
        </p:nvSpPr>
        <p:spPr>
          <a:xfrm>
            <a:off x="701040" y="457200"/>
            <a:ext cx="163538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구현 사항</a:t>
            </a:r>
            <a:endParaRPr kumimoji="1" lang="ko-KR" altLang="en-US" sz="2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4" name="직선 연결선[R] 13"/>
          <p:cNvCxnSpPr/>
          <p:nvPr/>
        </p:nvCxnSpPr>
        <p:spPr>
          <a:xfrm>
            <a:off x="0" y="1036320"/>
            <a:ext cx="1106424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4"/>
          <p:cNvSpPr/>
          <p:nvPr/>
        </p:nvSpPr>
        <p:spPr>
          <a:xfrm>
            <a:off x="10112517" y="1230308"/>
            <a:ext cx="1500363" cy="1363967"/>
          </a:xfrm>
          <a:prstGeom prst="rect">
            <a:avLst/>
          </a:prstGeom>
          <a:solidFill>
            <a:schemeClr val="tx1">
              <a:lumMod val="75000"/>
              <a:lumOff val="25000"/>
              <a:alpha val="86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"/>
          <p:cNvSpPr/>
          <p:nvPr/>
        </p:nvSpPr>
        <p:spPr>
          <a:xfrm>
            <a:off x="8429447" y="1230308"/>
            <a:ext cx="1500363" cy="1363967"/>
          </a:xfrm>
          <a:prstGeom prst="rect">
            <a:avLst/>
          </a:prstGeom>
          <a:solidFill>
            <a:srgbClr val="2195F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Radar</a:t>
            </a:r>
            <a:endParaRPr lang="en-US" dirty="0"/>
          </a:p>
        </p:txBody>
      </p:sp>
      <p:sp>
        <p:nvSpPr>
          <p:cNvPr id="33" name="Rectangle 4"/>
          <p:cNvSpPr/>
          <p:nvPr/>
        </p:nvSpPr>
        <p:spPr>
          <a:xfrm>
            <a:off x="8429448" y="2801892"/>
            <a:ext cx="1500363" cy="1363967"/>
          </a:xfrm>
          <a:prstGeom prst="rect">
            <a:avLst/>
          </a:prstGeom>
          <a:solidFill>
            <a:schemeClr val="tx1">
              <a:lumMod val="75000"/>
              <a:lumOff val="25000"/>
              <a:alpha val="86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4"/>
          <p:cNvSpPr/>
          <p:nvPr/>
        </p:nvSpPr>
        <p:spPr>
          <a:xfrm>
            <a:off x="10112517" y="2801892"/>
            <a:ext cx="1500363" cy="1363967"/>
          </a:xfrm>
          <a:prstGeom prst="rect">
            <a:avLst/>
          </a:prstGeom>
          <a:solidFill>
            <a:schemeClr val="tx1">
              <a:lumMod val="75000"/>
              <a:lumOff val="25000"/>
              <a:alpha val="86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790836" y="1624873"/>
            <a:ext cx="7150188" cy="4901441"/>
          </a:xfrm>
          <a:prstGeom prst="roundRect">
            <a:avLst>
              <a:gd name="adj" fmla="val 2317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832061" y="1670427"/>
            <a:ext cx="7081183" cy="402214"/>
          </a:xfrm>
          <a:prstGeom prst="roundRect">
            <a:avLst>
              <a:gd name="adj" fmla="val 8782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906376" y="1754391"/>
            <a:ext cx="1330848" cy="465014"/>
          </a:xfrm>
          <a:prstGeom prst="roundRect">
            <a:avLst>
              <a:gd name="adj" fmla="val 20209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2419931" y="1754391"/>
            <a:ext cx="1330848" cy="465014"/>
          </a:xfrm>
          <a:prstGeom prst="roundRect">
            <a:avLst>
              <a:gd name="adj" fmla="val 20209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32062" y="2074355"/>
            <a:ext cx="7108962" cy="191462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텍스트 상자 4"/>
          <p:cNvSpPr txBox="1"/>
          <p:nvPr/>
        </p:nvSpPr>
        <p:spPr>
          <a:xfrm flipH="1">
            <a:off x="1081763" y="1765721"/>
            <a:ext cx="989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 smtClean="0"/>
              <a:t>골라보기</a:t>
            </a:r>
            <a:endParaRPr kumimoji="1" lang="ko-KR" altLang="en-US" sz="1400" dirty="0"/>
          </a:p>
        </p:txBody>
      </p:sp>
      <p:sp>
        <p:nvSpPr>
          <p:cNvPr id="41" name="텍스트 상자 40"/>
          <p:cNvSpPr txBox="1"/>
          <p:nvPr/>
        </p:nvSpPr>
        <p:spPr>
          <a:xfrm flipH="1">
            <a:off x="2645066" y="1765292"/>
            <a:ext cx="989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 smtClean="0"/>
              <a:t>전체보기</a:t>
            </a:r>
            <a:endParaRPr kumimoji="1" lang="ko-KR" altLang="en-US" sz="1400" dirty="0"/>
          </a:p>
        </p:txBody>
      </p:sp>
      <p:sp>
        <p:nvSpPr>
          <p:cNvPr id="42" name="Text Placeholder 2"/>
          <p:cNvSpPr txBox="1">
            <a:spLocks/>
          </p:cNvSpPr>
          <p:nvPr/>
        </p:nvSpPr>
        <p:spPr>
          <a:xfrm>
            <a:off x="1000396" y="2373439"/>
            <a:ext cx="5661661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2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MAYBACH PROJECT</a:t>
            </a:r>
            <a:r>
              <a:rPr lang="ko-KR" altLang="en-US" sz="22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Proto Type.</a:t>
            </a:r>
            <a:endParaRPr lang="ar-SA" sz="2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3" name="텍스트 상자 42"/>
          <p:cNvSpPr txBox="1"/>
          <p:nvPr/>
        </p:nvSpPr>
        <p:spPr>
          <a:xfrm flipH="1">
            <a:off x="4854297" y="2666308"/>
            <a:ext cx="989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골라보기</a:t>
            </a:r>
            <a:endParaRPr kumimoji="1"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6516142" y="3196013"/>
            <a:ext cx="1208169" cy="264817"/>
          </a:xfrm>
          <a:prstGeom prst="roundRect">
            <a:avLst>
              <a:gd name="adj" fmla="val 20209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6" name="텍스트 상자 45"/>
          <p:cNvSpPr txBox="1"/>
          <p:nvPr/>
        </p:nvSpPr>
        <p:spPr>
          <a:xfrm flipH="1">
            <a:off x="6516143" y="3206914"/>
            <a:ext cx="13971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50" dirty="0" smtClean="0"/>
              <a:t>단체 문자 보내기</a:t>
            </a:r>
            <a:endParaRPr kumimoji="1" lang="ko-KR" altLang="en-US" sz="1050" dirty="0"/>
          </a:p>
        </p:txBody>
      </p:sp>
      <p:cxnSp>
        <p:nvCxnSpPr>
          <p:cNvPr id="17" name="직선 연결선[R] 16"/>
          <p:cNvCxnSpPr/>
          <p:nvPr/>
        </p:nvCxnSpPr>
        <p:spPr>
          <a:xfrm>
            <a:off x="1000396" y="3080340"/>
            <a:ext cx="6751695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9"/>
          <p:cNvSpPr/>
          <p:nvPr/>
        </p:nvSpPr>
        <p:spPr>
          <a:xfrm>
            <a:off x="4519042" y="3201940"/>
            <a:ext cx="1854005" cy="25515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992" y="3235884"/>
            <a:ext cx="183140" cy="183140"/>
          </a:xfrm>
          <a:prstGeom prst="rect">
            <a:avLst/>
          </a:prstGeom>
        </p:spPr>
      </p:pic>
      <p:sp>
        <p:nvSpPr>
          <p:cNvPr id="26" name="텍스트 상자 25"/>
          <p:cNvSpPr txBox="1"/>
          <p:nvPr/>
        </p:nvSpPr>
        <p:spPr>
          <a:xfrm>
            <a:off x="5048835" y="3200120"/>
            <a:ext cx="14001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100" dirty="0" smtClean="0">
                <a:solidFill>
                  <a:schemeClr val="bg1">
                    <a:lumMod val="65000"/>
                  </a:schemeClr>
                </a:solidFill>
              </a:rPr>
              <a:t>이름 및 번호 검색</a:t>
            </a:r>
            <a:endParaRPr kumimoji="1"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8" name="직선 연결선[R] 57"/>
          <p:cNvCxnSpPr/>
          <p:nvPr/>
        </p:nvCxnSpPr>
        <p:spPr>
          <a:xfrm>
            <a:off x="1213052" y="4005860"/>
            <a:ext cx="6276975" cy="5014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[R] 60"/>
          <p:cNvCxnSpPr/>
          <p:nvPr/>
        </p:nvCxnSpPr>
        <p:spPr>
          <a:xfrm>
            <a:off x="1213051" y="4344543"/>
            <a:ext cx="6276975" cy="5014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[R] 61"/>
          <p:cNvCxnSpPr/>
          <p:nvPr/>
        </p:nvCxnSpPr>
        <p:spPr>
          <a:xfrm>
            <a:off x="1213050" y="4684793"/>
            <a:ext cx="6276975" cy="5014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[R] 62"/>
          <p:cNvCxnSpPr/>
          <p:nvPr/>
        </p:nvCxnSpPr>
        <p:spPr>
          <a:xfrm>
            <a:off x="1213048" y="5022593"/>
            <a:ext cx="6276975" cy="5014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[R] 63"/>
          <p:cNvCxnSpPr/>
          <p:nvPr/>
        </p:nvCxnSpPr>
        <p:spPr>
          <a:xfrm>
            <a:off x="1213049" y="5362843"/>
            <a:ext cx="6276975" cy="5014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1276449" y="3825687"/>
            <a:ext cx="112185" cy="1211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1276448" y="4147574"/>
            <a:ext cx="112185" cy="1211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1207743" y="4350384"/>
            <a:ext cx="6282280" cy="3394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1276448" y="4482616"/>
            <a:ext cx="112185" cy="1211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1276447" y="4820411"/>
            <a:ext cx="112185" cy="1211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1207743" y="5029355"/>
            <a:ext cx="6282280" cy="3394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1276447" y="5163189"/>
            <a:ext cx="112185" cy="1211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9" name="텍스트 상자 48"/>
          <p:cNvSpPr txBox="1"/>
          <p:nvPr/>
        </p:nvSpPr>
        <p:spPr>
          <a:xfrm>
            <a:off x="1472029" y="3744452"/>
            <a:ext cx="62456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00" b="1" i="1" dirty="0" smtClean="0"/>
              <a:t>이름          번호          주행거리          에러</a:t>
            </a:r>
            <a:r>
              <a:rPr kumimoji="1" lang="en-US" altLang="ko-KR" sz="1100" b="1" i="1" dirty="0" smtClean="0"/>
              <a:t>(</a:t>
            </a:r>
            <a:r>
              <a:rPr kumimoji="1" lang="ko-KR" altLang="en-US" sz="1100" b="1" i="1" dirty="0" smtClean="0"/>
              <a:t>갯수</a:t>
            </a:r>
            <a:r>
              <a:rPr kumimoji="1" lang="en-US" altLang="ko-KR" sz="1100" b="1" i="1" dirty="0" smtClean="0"/>
              <a:t>)</a:t>
            </a:r>
            <a:r>
              <a:rPr kumimoji="1" lang="ko-KR" altLang="en-US" sz="1100" b="1" i="1" dirty="0" smtClean="0"/>
              <a:t>     교환 임박 소모품       메세지 보내기</a:t>
            </a:r>
            <a:endParaRPr kumimoji="1" lang="ko-KR" altLang="en-US" sz="1100" b="1" i="1" dirty="0"/>
          </a:p>
        </p:txBody>
      </p:sp>
      <p:sp>
        <p:nvSpPr>
          <p:cNvPr id="52" name="텍스트 상자 51"/>
          <p:cNvSpPr txBox="1"/>
          <p:nvPr/>
        </p:nvSpPr>
        <p:spPr>
          <a:xfrm>
            <a:off x="1417362" y="4045545"/>
            <a:ext cx="1129153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50" dirty="0" smtClean="0"/>
              <a:t>아반떼</a:t>
            </a:r>
            <a:r>
              <a:rPr kumimoji="1" lang="en-US" altLang="ko-KR" sz="1050" dirty="0" smtClean="0"/>
              <a:t>..</a:t>
            </a:r>
          </a:p>
          <a:p>
            <a:endParaRPr kumimoji="1" lang="en-US" altLang="ko-KR" sz="1050" dirty="0"/>
          </a:p>
          <a:p>
            <a:r>
              <a:rPr kumimoji="1" lang="ko-KR" altLang="en-US" sz="1050" dirty="0" smtClean="0"/>
              <a:t>쏘나타</a:t>
            </a:r>
            <a:r>
              <a:rPr kumimoji="1" lang="en-US" altLang="ko-KR" sz="1050" dirty="0" smtClean="0"/>
              <a:t>..</a:t>
            </a:r>
          </a:p>
          <a:p>
            <a:endParaRPr kumimoji="1" lang="en-US" altLang="ko-KR" sz="1050" dirty="0"/>
          </a:p>
          <a:p>
            <a:r>
              <a:rPr kumimoji="1" lang="ko-KR" altLang="en-US" sz="1050" dirty="0" smtClean="0"/>
              <a:t>제네시</a:t>
            </a:r>
            <a:r>
              <a:rPr kumimoji="1" lang="en-US" altLang="ko-KR" sz="1050" dirty="0" smtClean="0"/>
              <a:t>..</a:t>
            </a:r>
          </a:p>
          <a:p>
            <a:endParaRPr kumimoji="1" lang="en-US" altLang="ko-KR" sz="1050" dirty="0"/>
          </a:p>
          <a:p>
            <a:r>
              <a:rPr kumimoji="1" lang="ko-KR" altLang="en-US" sz="1050" dirty="0" smtClean="0"/>
              <a:t>에쿠스</a:t>
            </a:r>
            <a:r>
              <a:rPr kumimoji="1" lang="en-US" altLang="ko-KR" sz="1050" dirty="0" smtClean="0"/>
              <a:t>..</a:t>
            </a:r>
            <a:endParaRPr kumimoji="1" lang="ko-KR" altLang="en-US" sz="1050" dirty="0"/>
          </a:p>
        </p:txBody>
      </p:sp>
      <p:sp>
        <p:nvSpPr>
          <p:cNvPr id="81" name="텍스트 상자 80"/>
          <p:cNvSpPr txBox="1"/>
          <p:nvPr/>
        </p:nvSpPr>
        <p:spPr>
          <a:xfrm>
            <a:off x="2166729" y="4045545"/>
            <a:ext cx="1129153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50" dirty="0" smtClean="0"/>
              <a:t>77</a:t>
            </a:r>
            <a:r>
              <a:rPr kumimoji="1" lang="ko-KR" altLang="en-US" sz="1050" dirty="0" smtClean="0"/>
              <a:t>모</a:t>
            </a:r>
            <a:r>
              <a:rPr kumimoji="1" lang="en-US" altLang="ko-KR" sz="1050" dirty="0" smtClean="0"/>
              <a:t>3449</a:t>
            </a:r>
          </a:p>
          <a:p>
            <a:endParaRPr kumimoji="1" lang="en-US" altLang="ko-KR" sz="1050" dirty="0"/>
          </a:p>
          <a:p>
            <a:r>
              <a:rPr kumimoji="1" lang="en-US" altLang="ko-KR" sz="1050" dirty="0" smtClean="0"/>
              <a:t>53</a:t>
            </a:r>
            <a:r>
              <a:rPr kumimoji="1" lang="ko-KR" altLang="en-US" sz="1050" dirty="0" smtClean="0"/>
              <a:t>하</a:t>
            </a:r>
            <a:r>
              <a:rPr kumimoji="1" lang="en-US" altLang="ko-KR" sz="1050" dirty="0" smtClean="0"/>
              <a:t>1394</a:t>
            </a:r>
          </a:p>
          <a:p>
            <a:endParaRPr kumimoji="1" lang="en-US" altLang="ko-KR" sz="1050" dirty="0"/>
          </a:p>
          <a:p>
            <a:r>
              <a:rPr kumimoji="1" lang="en-US" altLang="ko-KR" sz="1050" dirty="0" smtClean="0"/>
              <a:t>23</a:t>
            </a:r>
            <a:r>
              <a:rPr kumimoji="1" lang="ko-KR" altLang="en-US" sz="1050" dirty="0" smtClean="0"/>
              <a:t>구</a:t>
            </a:r>
            <a:r>
              <a:rPr kumimoji="1" lang="en-US" altLang="ko-KR" sz="1050" dirty="0" smtClean="0"/>
              <a:t>7757</a:t>
            </a:r>
          </a:p>
          <a:p>
            <a:endParaRPr kumimoji="1" lang="en-US" altLang="ko-KR" sz="1050" dirty="0"/>
          </a:p>
          <a:p>
            <a:r>
              <a:rPr kumimoji="1" lang="en-US" altLang="ko-KR" sz="1050" dirty="0" smtClean="0"/>
              <a:t>93</a:t>
            </a:r>
            <a:r>
              <a:rPr kumimoji="1" lang="ko-KR" altLang="en-US" sz="1050" dirty="0" smtClean="0"/>
              <a:t>차</a:t>
            </a:r>
            <a:r>
              <a:rPr kumimoji="1" lang="en-US" altLang="ko-KR" sz="1050" dirty="0" smtClean="0"/>
              <a:t>6946</a:t>
            </a:r>
            <a:endParaRPr kumimoji="1" lang="ko-KR" altLang="en-US" sz="1050" dirty="0"/>
          </a:p>
        </p:txBody>
      </p:sp>
      <p:sp>
        <p:nvSpPr>
          <p:cNvPr id="82" name="텍스트 상자 81"/>
          <p:cNvSpPr txBox="1"/>
          <p:nvPr/>
        </p:nvSpPr>
        <p:spPr>
          <a:xfrm>
            <a:off x="3219730" y="4068806"/>
            <a:ext cx="1129153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50" dirty="0" smtClean="0"/>
              <a:t>139384</a:t>
            </a:r>
          </a:p>
          <a:p>
            <a:endParaRPr kumimoji="1" lang="en-US" altLang="ko-KR" sz="1050" dirty="0"/>
          </a:p>
          <a:p>
            <a:r>
              <a:rPr kumimoji="1" lang="en-US" altLang="ko-KR" sz="1050" dirty="0" smtClean="0"/>
              <a:t>55934</a:t>
            </a:r>
          </a:p>
          <a:p>
            <a:endParaRPr kumimoji="1" lang="en-US" altLang="ko-KR" sz="1050" dirty="0"/>
          </a:p>
          <a:p>
            <a:r>
              <a:rPr kumimoji="1" lang="en-US" altLang="ko-KR" sz="1050" dirty="0" smtClean="0"/>
              <a:t>204934</a:t>
            </a:r>
          </a:p>
          <a:p>
            <a:endParaRPr kumimoji="1" lang="en-US" altLang="ko-KR" sz="1050" dirty="0"/>
          </a:p>
          <a:p>
            <a:r>
              <a:rPr kumimoji="1" lang="en-US" altLang="ko-KR" sz="1050" dirty="0" smtClean="0"/>
              <a:t>119242</a:t>
            </a:r>
            <a:endParaRPr kumimoji="1" lang="ko-KR" altLang="en-US" sz="1050" dirty="0"/>
          </a:p>
        </p:txBody>
      </p:sp>
      <p:sp>
        <p:nvSpPr>
          <p:cNvPr id="83" name="텍스트 상자 82"/>
          <p:cNvSpPr txBox="1"/>
          <p:nvPr/>
        </p:nvSpPr>
        <p:spPr>
          <a:xfrm>
            <a:off x="4535306" y="4067391"/>
            <a:ext cx="1129153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50" dirty="0" smtClean="0"/>
              <a:t>0</a:t>
            </a:r>
          </a:p>
          <a:p>
            <a:endParaRPr kumimoji="1" lang="en-US" altLang="ko-KR" sz="1050" dirty="0"/>
          </a:p>
          <a:p>
            <a:r>
              <a:rPr kumimoji="1" lang="en-US" altLang="ko-KR" sz="1050" dirty="0" smtClean="0"/>
              <a:t>1</a:t>
            </a:r>
          </a:p>
          <a:p>
            <a:endParaRPr kumimoji="1" lang="en-US" altLang="ko-KR" sz="1050" dirty="0"/>
          </a:p>
          <a:p>
            <a:r>
              <a:rPr kumimoji="1" lang="en-US" altLang="ko-KR" sz="1050" dirty="0"/>
              <a:t>0</a:t>
            </a:r>
            <a:endParaRPr kumimoji="1" lang="en-US" altLang="ko-KR" sz="1050" dirty="0" smtClean="0"/>
          </a:p>
          <a:p>
            <a:endParaRPr kumimoji="1" lang="en-US" altLang="ko-KR" sz="1050" dirty="0"/>
          </a:p>
          <a:p>
            <a:r>
              <a:rPr kumimoji="1" lang="en-US" altLang="ko-KR" sz="1050" dirty="0" smtClean="0"/>
              <a:t>2</a:t>
            </a:r>
            <a:endParaRPr kumimoji="1" lang="ko-KR" altLang="en-US" sz="1050" dirty="0"/>
          </a:p>
        </p:txBody>
      </p:sp>
      <p:sp>
        <p:nvSpPr>
          <p:cNvPr id="84" name="텍스트 상자 83"/>
          <p:cNvSpPr txBox="1"/>
          <p:nvPr/>
        </p:nvSpPr>
        <p:spPr>
          <a:xfrm>
            <a:off x="5902931" y="4075594"/>
            <a:ext cx="1129153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50" dirty="0"/>
              <a:t>3</a:t>
            </a:r>
            <a:endParaRPr kumimoji="1" lang="en-US" altLang="ko-KR" sz="1050" dirty="0" smtClean="0"/>
          </a:p>
          <a:p>
            <a:endParaRPr kumimoji="1" lang="en-US" altLang="ko-KR" sz="1050" dirty="0" smtClean="0"/>
          </a:p>
          <a:p>
            <a:r>
              <a:rPr kumimoji="1" lang="en-US" altLang="ko-KR" sz="1050" dirty="0"/>
              <a:t>0</a:t>
            </a:r>
            <a:endParaRPr kumimoji="1" lang="en-US" altLang="ko-KR" sz="1050" dirty="0" smtClean="0"/>
          </a:p>
          <a:p>
            <a:endParaRPr kumimoji="1" lang="en-US" altLang="ko-KR" sz="1050" dirty="0"/>
          </a:p>
          <a:p>
            <a:r>
              <a:rPr kumimoji="1" lang="en-US" altLang="ko-KR" sz="1050" dirty="0"/>
              <a:t>0</a:t>
            </a:r>
            <a:endParaRPr kumimoji="1" lang="en-US" altLang="ko-KR" sz="1050" dirty="0" smtClean="0"/>
          </a:p>
          <a:p>
            <a:endParaRPr kumimoji="1" lang="en-US" altLang="ko-KR" sz="1050" dirty="0"/>
          </a:p>
          <a:p>
            <a:r>
              <a:rPr kumimoji="1" lang="en-US" altLang="ko-KR" sz="1050" dirty="0"/>
              <a:t>1</a:t>
            </a:r>
            <a:endParaRPr kumimoji="1" lang="ko-KR" altLang="en-US" sz="1050" dirty="0"/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410" y="4045545"/>
            <a:ext cx="270131" cy="270131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409" y="4388839"/>
            <a:ext cx="270131" cy="270131"/>
          </a:xfrm>
          <a:prstGeom prst="rect">
            <a:avLst/>
          </a:prstGeom>
        </p:spPr>
      </p:pic>
      <p:pic>
        <p:nvPicPr>
          <p:cNvPr id="87" name="그림 8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409" y="4725457"/>
            <a:ext cx="270131" cy="270131"/>
          </a:xfrm>
          <a:prstGeom prst="rect">
            <a:avLst/>
          </a:prstGeom>
        </p:spPr>
      </p:pic>
      <p:pic>
        <p:nvPicPr>
          <p:cNvPr id="88" name="그림 8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409" y="5065004"/>
            <a:ext cx="270131" cy="270131"/>
          </a:xfrm>
          <a:prstGeom prst="rect">
            <a:avLst/>
          </a:prstGeom>
        </p:spPr>
      </p:pic>
      <p:sp>
        <p:nvSpPr>
          <p:cNvPr id="89" name="텍스트 상자 88"/>
          <p:cNvSpPr txBox="1"/>
          <p:nvPr/>
        </p:nvSpPr>
        <p:spPr>
          <a:xfrm>
            <a:off x="6244575" y="5374874"/>
            <a:ext cx="17883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90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kumimoji="1"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부터 </a:t>
            </a:r>
            <a:r>
              <a:rPr kumimoji="1"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4</a:t>
            </a:r>
            <a:r>
              <a:rPr kumimoji="1"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개</a:t>
            </a:r>
            <a:r>
              <a:rPr kumimoji="1"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kumimoji="1"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총 </a:t>
            </a:r>
            <a:r>
              <a:rPr kumimoji="1"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27</a:t>
            </a:r>
            <a:r>
              <a:rPr kumimoji="1"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개</a:t>
            </a:r>
            <a:endParaRPr kumimoji="1"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1433777" y="5619600"/>
            <a:ext cx="2759126" cy="25515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&lt;&lt;</a:t>
            </a:r>
            <a:r>
              <a:rPr kumimoji="1"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kumimoji="1"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kumimoji="1"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kumimoji="1"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kumimoji="1"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kumimoji="1"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kumimoji="1"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kumimoji="1"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kumimoji="1"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kumimoji="1"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kumimoji="1"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kumimoji="1"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kumimoji="1"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kumimoji="1"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6</a:t>
            </a:r>
            <a:r>
              <a:rPr kumimoji="1"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kumimoji="1"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7</a:t>
            </a:r>
            <a:r>
              <a:rPr kumimoji="1"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kumimoji="1"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  <a:r>
              <a:rPr kumimoji="1"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kumimoji="1"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&gt;&gt;</a:t>
            </a:r>
            <a:endParaRPr kumimoji="1"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2" name="직선 연결선[R] 91"/>
          <p:cNvCxnSpPr/>
          <p:nvPr/>
        </p:nvCxnSpPr>
        <p:spPr>
          <a:xfrm>
            <a:off x="7352815" y="5188300"/>
            <a:ext cx="153893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텍스트 상자 92"/>
          <p:cNvSpPr txBox="1"/>
          <p:nvPr/>
        </p:nvSpPr>
        <p:spPr>
          <a:xfrm>
            <a:off x="8947377" y="5145117"/>
            <a:ext cx="210506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/>
              <a:t>List </a:t>
            </a:r>
            <a:r>
              <a:rPr kumimoji="1" lang="ko-KR" altLang="en-US" sz="1400" dirty="0" smtClean="0"/>
              <a:t>클릭 시</a:t>
            </a:r>
            <a:r>
              <a:rPr kumimoji="1" lang="en-US" altLang="ko-KR" sz="1400" dirty="0" smtClean="0"/>
              <a:t>,</a:t>
            </a:r>
            <a:r>
              <a:rPr kumimoji="1" lang="ko-KR" altLang="en-US" sz="1400" dirty="0" smtClean="0"/>
              <a:t> </a:t>
            </a:r>
            <a:endParaRPr kumimoji="1" lang="en-US" altLang="ko-KR" sz="1400" dirty="0" smtClean="0"/>
          </a:p>
          <a:p>
            <a:r>
              <a:rPr kumimoji="1" lang="ko-KR" altLang="en-US" sz="1400" dirty="0" smtClean="0">
                <a:solidFill>
                  <a:srgbClr val="FF0000"/>
                </a:solidFill>
              </a:rPr>
              <a:t>이력서</a:t>
            </a:r>
            <a:r>
              <a:rPr kumimoji="1" lang="ko-KR" altLang="en-US" sz="1400" dirty="0" smtClean="0"/>
              <a:t>형 단일 페이지로</a:t>
            </a:r>
            <a:endParaRPr kumimoji="1" lang="en-US" altLang="ko-KR" sz="1400" dirty="0" smtClean="0"/>
          </a:p>
          <a:p>
            <a:r>
              <a:rPr kumimoji="1" lang="ko-KR" altLang="en-US" sz="1400" dirty="0" smtClean="0"/>
              <a:t>차량 </a:t>
            </a:r>
            <a:r>
              <a:rPr kumimoji="1" lang="ko-KR" altLang="en-US" sz="1400" dirty="0" smtClean="0">
                <a:solidFill>
                  <a:srgbClr val="FF0000"/>
                </a:solidFill>
              </a:rPr>
              <a:t>세부사항</a:t>
            </a:r>
            <a:r>
              <a:rPr kumimoji="1" lang="ko-KR" altLang="en-US" sz="1400" dirty="0" smtClean="0"/>
              <a:t> 노출</a:t>
            </a:r>
            <a:endParaRPr kumimoji="1" lang="ko-KR" altLang="en-US" sz="1400" dirty="0"/>
          </a:p>
        </p:txBody>
      </p:sp>
      <p:cxnSp>
        <p:nvCxnSpPr>
          <p:cNvPr id="95" name="직선 연결선[R] 94"/>
          <p:cNvCxnSpPr/>
          <p:nvPr/>
        </p:nvCxnSpPr>
        <p:spPr>
          <a:xfrm flipV="1">
            <a:off x="6005692" y="5270627"/>
            <a:ext cx="901313" cy="6892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[R] 97"/>
          <p:cNvCxnSpPr/>
          <p:nvPr/>
        </p:nvCxnSpPr>
        <p:spPr>
          <a:xfrm>
            <a:off x="6005692" y="5960227"/>
            <a:ext cx="28531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텍스트 상자 98"/>
          <p:cNvSpPr txBox="1"/>
          <p:nvPr/>
        </p:nvSpPr>
        <p:spPr>
          <a:xfrm>
            <a:off x="6244831" y="5888866"/>
            <a:ext cx="2169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>
                <a:solidFill>
                  <a:srgbClr val="FF0000"/>
                </a:solidFill>
              </a:rPr>
              <a:t>SMS</a:t>
            </a:r>
            <a:r>
              <a:rPr kumimoji="1" lang="en-US" altLang="ko-KR" sz="1400" dirty="0" smtClean="0"/>
              <a:t> </a:t>
            </a:r>
            <a:r>
              <a:rPr kumimoji="1" lang="ko-KR" altLang="en-US" sz="1400" dirty="0" smtClean="0"/>
              <a:t>전송으로 고객 유치</a:t>
            </a:r>
            <a:endParaRPr kumimoji="1" lang="ko-KR" altLang="en-US" sz="1400" dirty="0"/>
          </a:p>
        </p:txBody>
      </p:sp>
      <p:sp>
        <p:nvSpPr>
          <p:cNvPr id="105" name="타원 104"/>
          <p:cNvSpPr/>
          <p:nvPr/>
        </p:nvSpPr>
        <p:spPr>
          <a:xfrm>
            <a:off x="11540691" y="6246796"/>
            <a:ext cx="468429" cy="44864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50" dirty="0" smtClean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93652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직사각형 108"/>
          <p:cNvSpPr/>
          <p:nvPr/>
        </p:nvSpPr>
        <p:spPr>
          <a:xfrm>
            <a:off x="318770" y="0"/>
            <a:ext cx="276352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5" name="Rectangle 3"/>
          <p:cNvSpPr/>
          <p:nvPr/>
        </p:nvSpPr>
        <p:spPr>
          <a:xfrm>
            <a:off x="10112517" y="1230308"/>
            <a:ext cx="1500363" cy="1363967"/>
          </a:xfrm>
          <a:prstGeom prst="rect">
            <a:avLst/>
          </a:prstGeom>
          <a:solidFill>
            <a:srgbClr val="2195F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Spider</a:t>
            </a:r>
            <a:endParaRPr lang="en-US" dirty="0"/>
          </a:p>
        </p:txBody>
      </p:sp>
      <p:sp>
        <p:nvSpPr>
          <p:cNvPr id="36" name="Rectangle 3"/>
          <p:cNvSpPr/>
          <p:nvPr/>
        </p:nvSpPr>
        <p:spPr>
          <a:xfrm>
            <a:off x="8429447" y="2801892"/>
            <a:ext cx="1500363" cy="1363967"/>
          </a:xfrm>
          <a:prstGeom prst="rect">
            <a:avLst/>
          </a:prstGeom>
          <a:solidFill>
            <a:srgbClr val="2195F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HoneyBee</a:t>
            </a:r>
            <a:endParaRPr lang="en-US" dirty="0"/>
          </a:p>
        </p:txBody>
      </p:sp>
      <p:sp>
        <p:nvSpPr>
          <p:cNvPr id="37" name="Rectangle 3"/>
          <p:cNvSpPr/>
          <p:nvPr/>
        </p:nvSpPr>
        <p:spPr>
          <a:xfrm>
            <a:off x="10112516" y="2801892"/>
            <a:ext cx="1500363" cy="1363967"/>
          </a:xfrm>
          <a:prstGeom prst="rect">
            <a:avLst/>
          </a:prstGeom>
          <a:solidFill>
            <a:srgbClr val="2195F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Maybach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517" y="24608"/>
            <a:ext cx="1308100" cy="1308100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1" name="텍스트 상자 10"/>
          <p:cNvSpPr txBox="1"/>
          <p:nvPr/>
        </p:nvSpPr>
        <p:spPr>
          <a:xfrm>
            <a:off x="701040" y="457200"/>
            <a:ext cx="163538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구현 사항</a:t>
            </a:r>
            <a:endParaRPr kumimoji="1" lang="ko-KR" altLang="en-US" sz="2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4" name="직선 연결선[R] 13"/>
          <p:cNvCxnSpPr/>
          <p:nvPr/>
        </p:nvCxnSpPr>
        <p:spPr>
          <a:xfrm>
            <a:off x="0" y="1036320"/>
            <a:ext cx="1106424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4"/>
          <p:cNvSpPr/>
          <p:nvPr/>
        </p:nvSpPr>
        <p:spPr>
          <a:xfrm>
            <a:off x="10112517" y="1230308"/>
            <a:ext cx="1500363" cy="1363967"/>
          </a:xfrm>
          <a:prstGeom prst="rect">
            <a:avLst/>
          </a:prstGeom>
          <a:solidFill>
            <a:schemeClr val="tx1">
              <a:lumMod val="75000"/>
              <a:lumOff val="25000"/>
              <a:alpha val="86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"/>
          <p:cNvSpPr/>
          <p:nvPr/>
        </p:nvSpPr>
        <p:spPr>
          <a:xfrm>
            <a:off x="8429447" y="1230308"/>
            <a:ext cx="1500363" cy="1363967"/>
          </a:xfrm>
          <a:prstGeom prst="rect">
            <a:avLst/>
          </a:prstGeom>
          <a:solidFill>
            <a:srgbClr val="2195F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Radar</a:t>
            </a:r>
            <a:r>
              <a:rPr lang="en-US" altLang="ko-KR" dirty="0" smtClean="0"/>
              <a:t>( Detail )</a:t>
            </a:r>
            <a:endParaRPr lang="en-US" dirty="0"/>
          </a:p>
        </p:txBody>
      </p:sp>
      <p:sp>
        <p:nvSpPr>
          <p:cNvPr id="33" name="Rectangle 4"/>
          <p:cNvSpPr/>
          <p:nvPr/>
        </p:nvSpPr>
        <p:spPr>
          <a:xfrm>
            <a:off x="8429448" y="2801892"/>
            <a:ext cx="1500363" cy="1363967"/>
          </a:xfrm>
          <a:prstGeom prst="rect">
            <a:avLst/>
          </a:prstGeom>
          <a:solidFill>
            <a:schemeClr val="tx1">
              <a:lumMod val="75000"/>
              <a:lumOff val="25000"/>
              <a:alpha val="86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4"/>
          <p:cNvSpPr/>
          <p:nvPr/>
        </p:nvSpPr>
        <p:spPr>
          <a:xfrm>
            <a:off x="10112517" y="2801892"/>
            <a:ext cx="1500363" cy="1363967"/>
          </a:xfrm>
          <a:prstGeom prst="rect">
            <a:avLst/>
          </a:prstGeom>
          <a:solidFill>
            <a:schemeClr val="tx1">
              <a:lumMod val="75000"/>
              <a:lumOff val="25000"/>
              <a:alpha val="86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887598" y="1406842"/>
            <a:ext cx="7150188" cy="3283491"/>
          </a:xfrm>
          <a:prstGeom prst="roundRect">
            <a:avLst>
              <a:gd name="adj" fmla="val 2317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59" name="직선 연결선[R] 58"/>
          <p:cNvCxnSpPr/>
          <p:nvPr/>
        </p:nvCxnSpPr>
        <p:spPr>
          <a:xfrm>
            <a:off x="1108497" y="3673682"/>
            <a:ext cx="6751695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009" y="1747699"/>
            <a:ext cx="1608141" cy="1608141"/>
          </a:xfrm>
          <a:prstGeom prst="rect">
            <a:avLst/>
          </a:prstGeom>
        </p:spPr>
      </p:pic>
      <p:sp>
        <p:nvSpPr>
          <p:cNvPr id="65" name="Text Placeholder 2"/>
          <p:cNvSpPr txBox="1">
            <a:spLocks/>
          </p:cNvSpPr>
          <p:nvPr/>
        </p:nvSpPr>
        <p:spPr>
          <a:xfrm>
            <a:off x="3896487" y="1693476"/>
            <a:ext cx="3199437" cy="1756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2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제네시스</a:t>
            </a:r>
            <a:endParaRPr lang="en-US" altLang="ko-KR" sz="2200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r>
              <a:rPr lang="en-US" altLang="ko-KR" sz="22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35</a:t>
            </a:r>
            <a:r>
              <a:rPr lang="ko-KR" altLang="en-US" sz="22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6854</a:t>
            </a:r>
          </a:p>
          <a:p>
            <a:pPr algn="l"/>
            <a:r>
              <a:rPr lang="en-US" altLang="ko-KR" sz="22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110434 km</a:t>
            </a:r>
          </a:p>
          <a:p>
            <a:pPr algn="l"/>
            <a:r>
              <a:rPr lang="ko-KR" altLang="en-US" sz="22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서울시 상암동</a:t>
            </a:r>
            <a:endParaRPr lang="en-US" altLang="ko-KR" sz="2200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9" name="텍스트 상자 68"/>
          <p:cNvSpPr txBox="1"/>
          <p:nvPr/>
        </p:nvSpPr>
        <p:spPr>
          <a:xfrm flipH="1">
            <a:off x="1389049" y="3897353"/>
            <a:ext cx="13971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50" smtClean="0"/>
              <a:t>에러정보</a:t>
            </a:r>
            <a:endParaRPr kumimoji="1" lang="ko-KR" altLang="en-US" sz="1050" dirty="0"/>
          </a:p>
        </p:txBody>
      </p:sp>
      <p:sp>
        <p:nvSpPr>
          <p:cNvPr id="70" name="텍스트 상자 69"/>
          <p:cNvSpPr txBox="1"/>
          <p:nvPr/>
        </p:nvSpPr>
        <p:spPr>
          <a:xfrm flipH="1">
            <a:off x="3065591" y="3897353"/>
            <a:ext cx="13971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50" dirty="0" smtClean="0"/>
              <a:t>소모품 정보</a:t>
            </a:r>
            <a:endParaRPr kumimoji="1" lang="ko-KR" altLang="en-US" sz="1050" dirty="0"/>
          </a:p>
        </p:txBody>
      </p:sp>
      <p:sp>
        <p:nvSpPr>
          <p:cNvPr id="71" name="텍스트 상자 70"/>
          <p:cNvSpPr txBox="1"/>
          <p:nvPr/>
        </p:nvSpPr>
        <p:spPr>
          <a:xfrm flipH="1">
            <a:off x="4742133" y="3897353"/>
            <a:ext cx="13971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50" dirty="0" smtClean="0"/>
              <a:t>정비 정보</a:t>
            </a:r>
            <a:endParaRPr kumimoji="1" lang="ko-KR" altLang="en-US" sz="1050" dirty="0"/>
          </a:p>
        </p:txBody>
      </p:sp>
      <p:sp>
        <p:nvSpPr>
          <p:cNvPr id="74" name="텍스트 상자 73"/>
          <p:cNvSpPr txBox="1"/>
          <p:nvPr/>
        </p:nvSpPr>
        <p:spPr>
          <a:xfrm flipH="1">
            <a:off x="6463091" y="3897353"/>
            <a:ext cx="13971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50" dirty="0" smtClean="0"/>
              <a:t>주요 정보</a:t>
            </a:r>
            <a:endParaRPr kumimoji="1" lang="ko-KR" altLang="en-US" sz="1050" dirty="0"/>
          </a:p>
        </p:txBody>
      </p:sp>
      <p:cxnSp>
        <p:nvCxnSpPr>
          <p:cNvPr id="9" name="직선 연결선[R] 8"/>
          <p:cNvCxnSpPr/>
          <p:nvPr/>
        </p:nvCxnSpPr>
        <p:spPr>
          <a:xfrm>
            <a:off x="1251074" y="4183985"/>
            <a:ext cx="64739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2345116" y="4088254"/>
            <a:ext cx="759803" cy="191462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943361" y="4075887"/>
            <a:ext cx="517936" cy="191462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4073989" y="4007299"/>
            <a:ext cx="724164" cy="191462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5780842" y="4064159"/>
            <a:ext cx="724164" cy="191462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7441155" y="3995439"/>
            <a:ext cx="445419" cy="260181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95" name="직선 연결선[R] 94"/>
          <p:cNvCxnSpPr/>
          <p:nvPr/>
        </p:nvCxnSpPr>
        <p:spPr>
          <a:xfrm>
            <a:off x="1833946" y="5042031"/>
            <a:ext cx="28531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[R] 95"/>
          <p:cNvCxnSpPr/>
          <p:nvPr/>
        </p:nvCxnSpPr>
        <p:spPr>
          <a:xfrm flipH="1" flipV="1">
            <a:off x="1607473" y="4368937"/>
            <a:ext cx="226473" cy="6730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[R] 96"/>
          <p:cNvCxnSpPr/>
          <p:nvPr/>
        </p:nvCxnSpPr>
        <p:spPr>
          <a:xfrm>
            <a:off x="3784890" y="5053684"/>
            <a:ext cx="28531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[R] 97"/>
          <p:cNvCxnSpPr/>
          <p:nvPr/>
        </p:nvCxnSpPr>
        <p:spPr>
          <a:xfrm flipH="1" flipV="1">
            <a:off x="3558417" y="4380590"/>
            <a:ext cx="226473" cy="6730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[R] 98"/>
          <p:cNvCxnSpPr/>
          <p:nvPr/>
        </p:nvCxnSpPr>
        <p:spPr>
          <a:xfrm>
            <a:off x="6139234" y="5042031"/>
            <a:ext cx="28531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[R] 99"/>
          <p:cNvCxnSpPr/>
          <p:nvPr/>
        </p:nvCxnSpPr>
        <p:spPr>
          <a:xfrm flipH="1" flipV="1">
            <a:off x="5912761" y="4368937"/>
            <a:ext cx="226473" cy="6730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[R] 100"/>
          <p:cNvCxnSpPr/>
          <p:nvPr/>
        </p:nvCxnSpPr>
        <p:spPr>
          <a:xfrm>
            <a:off x="7832468" y="5042031"/>
            <a:ext cx="28531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[R] 101"/>
          <p:cNvCxnSpPr/>
          <p:nvPr/>
        </p:nvCxnSpPr>
        <p:spPr>
          <a:xfrm flipH="1" flipV="1">
            <a:off x="7605995" y="4368937"/>
            <a:ext cx="226473" cy="6730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텍스트 상자 102"/>
          <p:cNvSpPr txBox="1"/>
          <p:nvPr/>
        </p:nvSpPr>
        <p:spPr>
          <a:xfrm>
            <a:off x="1999717" y="5035502"/>
            <a:ext cx="157286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>
                <a:solidFill>
                  <a:srgbClr val="FF0000"/>
                </a:solidFill>
              </a:rPr>
              <a:t>OBD2</a:t>
            </a:r>
            <a:r>
              <a:rPr kumimoji="1" lang="ko-KR" altLang="en-US" sz="1400" dirty="0" smtClean="0"/>
              <a:t>에서 얻은</a:t>
            </a:r>
            <a:endParaRPr kumimoji="1" lang="en-US" altLang="ko-KR" sz="1400" dirty="0" smtClean="0"/>
          </a:p>
          <a:p>
            <a:r>
              <a:rPr kumimoji="1" lang="en-US" altLang="ko-KR" sz="1400" dirty="0" smtClean="0"/>
              <a:t>Err</a:t>
            </a:r>
            <a:r>
              <a:rPr kumimoji="1" lang="ko-KR" altLang="en-US" sz="1400" dirty="0" smtClean="0"/>
              <a:t> 코드</a:t>
            </a:r>
            <a:r>
              <a:rPr kumimoji="1" lang="en-US" altLang="ko-KR" sz="1400" dirty="0" smtClean="0"/>
              <a:t>,</a:t>
            </a:r>
            <a:r>
              <a:rPr kumimoji="1" lang="ko-KR" altLang="en-US" sz="1400" dirty="0" smtClean="0"/>
              <a:t> </a:t>
            </a:r>
            <a:r>
              <a:rPr kumimoji="1" lang="en-US" altLang="ko-KR" sz="1400" dirty="0" smtClean="0"/>
              <a:t>Err </a:t>
            </a:r>
            <a:r>
              <a:rPr kumimoji="1" lang="ko-KR" altLang="en-US" sz="1400" dirty="0" smtClean="0"/>
              <a:t>내용</a:t>
            </a:r>
            <a:endParaRPr kumimoji="1" lang="en-US" altLang="ko-KR" sz="1400" dirty="0" smtClean="0"/>
          </a:p>
          <a:p>
            <a:r>
              <a:rPr kumimoji="1" lang="ko-KR" altLang="en-US" sz="1400" dirty="0" smtClean="0"/>
              <a:t>수리 상황등</a:t>
            </a:r>
            <a:endParaRPr kumimoji="1" lang="ko-KR" altLang="en-US" sz="1400" dirty="0"/>
          </a:p>
        </p:txBody>
      </p:sp>
      <p:pic>
        <p:nvPicPr>
          <p:cNvPr id="104" name="그림 10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181" y="1459555"/>
            <a:ext cx="270131" cy="270131"/>
          </a:xfrm>
          <a:prstGeom prst="rect">
            <a:avLst/>
          </a:prstGeom>
        </p:spPr>
      </p:pic>
      <p:sp>
        <p:nvSpPr>
          <p:cNvPr id="105" name="텍스트 상자 104"/>
          <p:cNvSpPr txBox="1"/>
          <p:nvPr/>
        </p:nvSpPr>
        <p:spPr>
          <a:xfrm>
            <a:off x="4076196" y="5072492"/>
            <a:ext cx="1988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 smtClean="0">
                <a:solidFill>
                  <a:srgbClr val="FF0000"/>
                </a:solidFill>
              </a:rPr>
              <a:t>소모품 교체 </a:t>
            </a:r>
            <a:r>
              <a:rPr kumimoji="1" lang="ko-KR" altLang="en-US" sz="1400" smtClean="0">
                <a:solidFill>
                  <a:srgbClr val="FF0000"/>
                </a:solidFill>
              </a:rPr>
              <a:t>주기</a:t>
            </a:r>
            <a:r>
              <a:rPr kumimoji="1" lang="ko-KR" altLang="en-US" sz="1400" smtClean="0"/>
              <a:t> 확인</a:t>
            </a:r>
            <a:endParaRPr kumimoji="1" lang="en-US" altLang="ko-KR" sz="1400" dirty="0" smtClean="0"/>
          </a:p>
        </p:txBody>
      </p:sp>
      <p:sp>
        <p:nvSpPr>
          <p:cNvPr id="106" name="텍스트 상자 105"/>
          <p:cNvSpPr txBox="1"/>
          <p:nvPr/>
        </p:nvSpPr>
        <p:spPr>
          <a:xfrm>
            <a:off x="6404411" y="5050412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 smtClean="0">
                <a:solidFill>
                  <a:srgbClr val="FF0000"/>
                </a:solidFill>
              </a:rPr>
              <a:t>차량 정비 내용</a:t>
            </a:r>
            <a:endParaRPr kumimoji="1" lang="en-US" altLang="ko-KR" sz="1400" dirty="0" smtClean="0"/>
          </a:p>
        </p:txBody>
      </p:sp>
      <p:sp>
        <p:nvSpPr>
          <p:cNvPr id="107" name="텍스트 상자 106"/>
          <p:cNvSpPr txBox="1"/>
          <p:nvPr/>
        </p:nvSpPr>
        <p:spPr>
          <a:xfrm>
            <a:off x="8209421" y="5053684"/>
            <a:ext cx="1606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 smtClean="0">
                <a:solidFill>
                  <a:srgbClr val="FF0000"/>
                </a:solidFill>
              </a:rPr>
              <a:t>연비</a:t>
            </a:r>
            <a:r>
              <a:rPr kumimoji="1" lang="en-US" altLang="ko-KR" sz="1400" dirty="0" smtClean="0">
                <a:solidFill>
                  <a:srgbClr val="FF0000"/>
                </a:solidFill>
              </a:rPr>
              <a:t>,</a:t>
            </a:r>
            <a:r>
              <a:rPr kumimoji="1" lang="ko-KR" altLang="en-US" sz="1400" dirty="0" smtClean="0">
                <a:solidFill>
                  <a:srgbClr val="FF0000"/>
                </a:solidFill>
              </a:rPr>
              <a:t> 차대번호 등</a:t>
            </a:r>
            <a:endParaRPr kumimoji="1" lang="en-US" altLang="ko-KR" sz="1400" dirty="0" smtClean="0"/>
          </a:p>
        </p:txBody>
      </p:sp>
      <p:sp>
        <p:nvSpPr>
          <p:cNvPr id="111" name="타원 110"/>
          <p:cNvSpPr/>
          <p:nvPr/>
        </p:nvSpPr>
        <p:spPr>
          <a:xfrm>
            <a:off x="11540691" y="6246796"/>
            <a:ext cx="468429" cy="44864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50" dirty="0" smtClean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5760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직사각형 177"/>
          <p:cNvSpPr/>
          <p:nvPr/>
        </p:nvSpPr>
        <p:spPr>
          <a:xfrm>
            <a:off x="318770" y="0"/>
            <a:ext cx="276352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5" name="Rectangle 3"/>
          <p:cNvSpPr/>
          <p:nvPr/>
        </p:nvSpPr>
        <p:spPr>
          <a:xfrm>
            <a:off x="10112517" y="1230308"/>
            <a:ext cx="1500363" cy="1363967"/>
          </a:xfrm>
          <a:prstGeom prst="rect">
            <a:avLst/>
          </a:prstGeom>
          <a:solidFill>
            <a:srgbClr val="2195F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Spider</a:t>
            </a:r>
            <a:endParaRPr lang="en-US" dirty="0"/>
          </a:p>
        </p:txBody>
      </p:sp>
      <p:sp>
        <p:nvSpPr>
          <p:cNvPr id="36" name="Rectangle 3"/>
          <p:cNvSpPr/>
          <p:nvPr/>
        </p:nvSpPr>
        <p:spPr>
          <a:xfrm>
            <a:off x="8429447" y="2801892"/>
            <a:ext cx="1500363" cy="1363967"/>
          </a:xfrm>
          <a:prstGeom prst="rect">
            <a:avLst/>
          </a:prstGeom>
          <a:solidFill>
            <a:srgbClr val="2195F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HoneyBee</a:t>
            </a:r>
            <a:endParaRPr lang="en-US" dirty="0"/>
          </a:p>
        </p:txBody>
      </p:sp>
      <p:sp>
        <p:nvSpPr>
          <p:cNvPr id="37" name="Rectangle 3"/>
          <p:cNvSpPr/>
          <p:nvPr/>
        </p:nvSpPr>
        <p:spPr>
          <a:xfrm>
            <a:off x="10112516" y="2801892"/>
            <a:ext cx="1500363" cy="1363967"/>
          </a:xfrm>
          <a:prstGeom prst="rect">
            <a:avLst/>
          </a:prstGeom>
          <a:solidFill>
            <a:srgbClr val="2195F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Maybach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912" y="0"/>
            <a:ext cx="1308100" cy="1308100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1" name="텍스트 상자 10"/>
          <p:cNvSpPr txBox="1"/>
          <p:nvPr/>
        </p:nvSpPr>
        <p:spPr>
          <a:xfrm>
            <a:off x="701040" y="457200"/>
            <a:ext cx="163538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구현 사항</a:t>
            </a:r>
            <a:endParaRPr kumimoji="1" lang="ko-KR" altLang="en-US" sz="2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4" name="직선 연결선[R] 13"/>
          <p:cNvCxnSpPr/>
          <p:nvPr/>
        </p:nvCxnSpPr>
        <p:spPr>
          <a:xfrm>
            <a:off x="0" y="1036320"/>
            <a:ext cx="1106424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"/>
          <p:cNvSpPr/>
          <p:nvPr/>
        </p:nvSpPr>
        <p:spPr>
          <a:xfrm>
            <a:off x="8429447" y="1230308"/>
            <a:ext cx="1500363" cy="1363967"/>
          </a:xfrm>
          <a:prstGeom prst="rect">
            <a:avLst/>
          </a:prstGeom>
          <a:solidFill>
            <a:srgbClr val="2195F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Radar</a:t>
            </a:r>
            <a:endParaRPr lang="en-US" dirty="0"/>
          </a:p>
        </p:txBody>
      </p:sp>
      <p:sp>
        <p:nvSpPr>
          <p:cNvPr id="33" name="Rectangle 4"/>
          <p:cNvSpPr/>
          <p:nvPr/>
        </p:nvSpPr>
        <p:spPr>
          <a:xfrm>
            <a:off x="8429448" y="2801892"/>
            <a:ext cx="1500363" cy="1363967"/>
          </a:xfrm>
          <a:prstGeom prst="rect">
            <a:avLst/>
          </a:prstGeom>
          <a:solidFill>
            <a:schemeClr val="tx1">
              <a:lumMod val="75000"/>
              <a:lumOff val="25000"/>
              <a:alpha val="86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4"/>
          <p:cNvSpPr/>
          <p:nvPr/>
        </p:nvSpPr>
        <p:spPr>
          <a:xfrm>
            <a:off x="10112517" y="2801892"/>
            <a:ext cx="1500363" cy="1363967"/>
          </a:xfrm>
          <a:prstGeom prst="rect">
            <a:avLst/>
          </a:prstGeom>
          <a:solidFill>
            <a:schemeClr val="tx1">
              <a:lumMod val="75000"/>
              <a:lumOff val="25000"/>
              <a:alpha val="86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"/>
          <p:cNvSpPr/>
          <p:nvPr/>
        </p:nvSpPr>
        <p:spPr>
          <a:xfrm>
            <a:off x="8431651" y="1230307"/>
            <a:ext cx="1500363" cy="1363967"/>
          </a:xfrm>
          <a:prstGeom prst="rect">
            <a:avLst/>
          </a:prstGeom>
          <a:solidFill>
            <a:schemeClr val="tx1">
              <a:lumMod val="75000"/>
              <a:lumOff val="25000"/>
              <a:alpha val="86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타원 56"/>
          <p:cNvSpPr/>
          <p:nvPr/>
        </p:nvSpPr>
        <p:spPr>
          <a:xfrm>
            <a:off x="11540691" y="6246796"/>
            <a:ext cx="468429" cy="44864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50" dirty="0" smtClean="0"/>
              <a:t>8</a:t>
            </a:r>
          </a:p>
        </p:txBody>
      </p:sp>
      <p:sp>
        <p:nvSpPr>
          <p:cNvPr id="58" name="Freeform 5"/>
          <p:cNvSpPr>
            <a:spLocks/>
          </p:cNvSpPr>
          <p:nvPr/>
        </p:nvSpPr>
        <p:spPr bwMode="auto">
          <a:xfrm rot="18900000">
            <a:off x="3924179" y="3952637"/>
            <a:ext cx="967051" cy="967051"/>
          </a:xfrm>
          <a:custGeom>
            <a:avLst/>
            <a:gdLst>
              <a:gd name="T0" fmla="*/ 327 w 327"/>
              <a:gd name="T1" fmla="*/ 327 h 327"/>
              <a:gd name="T2" fmla="*/ 327 w 327"/>
              <a:gd name="T3" fmla="*/ 216 h 327"/>
              <a:gd name="T4" fmla="*/ 110 w 327"/>
              <a:gd name="T5" fmla="*/ 0 h 327"/>
              <a:gd name="T6" fmla="*/ 0 w 327"/>
              <a:gd name="T7" fmla="*/ 0 h 327"/>
              <a:gd name="T8" fmla="*/ 327 w 327"/>
              <a:gd name="T9" fmla="*/ 327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" h="327">
                <a:moveTo>
                  <a:pt x="327" y="327"/>
                </a:moveTo>
                <a:cubicBezTo>
                  <a:pt x="327" y="216"/>
                  <a:pt x="327" y="216"/>
                  <a:pt x="327" y="216"/>
                </a:cubicBezTo>
                <a:cubicBezTo>
                  <a:pt x="208" y="216"/>
                  <a:pt x="110" y="119"/>
                  <a:pt x="11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80"/>
                  <a:pt x="147" y="327"/>
                  <a:pt x="327" y="327"/>
                </a:cubicBezTo>
                <a:close/>
              </a:path>
            </a:pathLst>
          </a:custGeom>
          <a:solidFill>
            <a:srgbClr val="2195F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00" b="1" dirty="0">
              <a:latin typeface="+mn-ea"/>
              <a:cs typeface="Bebas Neue" charset="0"/>
            </a:endParaRPr>
          </a:p>
        </p:txBody>
      </p:sp>
      <p:grpSp>
        <p:nvGrpSpPr>
          <p:cNvPr id="59" name="Group 5"/>
          <p:cNvGrpSpPr/>
          <p:nvPr/>
        </p:nvGrpSpPr>
        <p:grpSpPr>
          <a:xfrm>
            <a:off x="4603763" y="3273676"/>
            <a:ext cx="965805" cy="1471839"/>
            <a:chOff x="6450645" y="2648550"/>
            <a:chExt cx="1743089" cy="2656383"/>
          </a:xfrm>
          <a:solidFill>
            <a:srgbClr val="64B5F6"/>
          </a:solidFill>
        </p:grpSpPr>
        <p:sp>
          <p:nvSpPr>
            <p:cNvPr id="60" name="Freeform 7"/>
            <p:cNvSpPr>
              <a:spLocks/>
            </p:cNvSpPr>
            <p:nvPr/>
          </p:nvSpPr>
          <p:spPr bwMode="auto">
            <a:xfrm rot="18900000">
              <a:off x="6626491" y="4115134"/>
              <a:ext cx="645505" cy="1189799"/>
            </a:xfrm>
            <a:custGeom>
              <a:avLst/>
              <a:gdLst>
                <a:gd name="T0" fmla="*/ 0 w 287"/>
                <a:gd name="T1" fmla="*/ 266 h 529"/>
                <a:gd name="T2" fmla="*/ 287 w 287"/>
                <a:gd name="T3" fmla="*/ 529 h 529"/>
                <a:gd name="T4" fmla="*/ 287 w 287"/>
                <a:gd name="T5" fmla="*/ 266 h 529"/>
                <a:gd name="T6" fmla="*/ 287 w 287"/>
                <a:gd name="T7" fmla="*/ 0 h 529"/>
                <a:gd name="T8" fmla="*/ 0 w 287"/>
                <a:gd name="T9" fmla="*/ 266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" h="529">
                  <a:moveTo>
                    <a:pt x="0" y="266"/>
                  </a:moveTo>
                  <a:lnTo>
                    <a:pt x="287" y="529"/>
                  </a:lnTo>
                  <a:lnTo>
                    <a:pt x="287" y="266"/>
                  </a:lnTo>
                  <a:lnTo>
                    <a:pt x="287" y="0"/>
                  </a:lnTo>
                  <a:lnTo>
                    <a:pt x="0" y="2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b="1" dirty="0">
                <a:solidFill>
                  <a:srgbClr val="FFFFFF"/>
                </a:solidFill>
                <a:latin typeface="+mn-ea"/>
                <a:cs typeface="Bebas Neue" charset="0"/>
              </a:endParaRPr>
            </a:p>
          </p:txBody>
        </p:sp>
        <p:sp>
          <p:nvSpPr>
            <p:cNvPr id="61" name="Freeform 8"/>
            <p:cNvSpPr>
              <a:spLocks/>
            </p:cNvSpPr>
            <p:nvPr/>
          </p:nvSpPr>
          <p:spPr bwMode="auto">
            <a:xfrm rot="18900000">
              <a:off x="6450645" y="2648550"/>
              <a:ext cx="1743089" cy="1745339"/>
            </a:xfrm>
            <a:custGeom>
              <a:avLst/>
              <a:gdLst>
                <a:gd name="T0" fmla="*/ 327 w 327"/>
                <a:gd name="T1" fmla="*/ 0 h 327"/>
                <a:gd name="T2" fmla="*/ 217 w 327"/>
                <a:gd name="T3" fmla="*/ 0 h 327"/>
                <a:gd name="T4" fmla="*/ 0 w 327"/>
                <a:gd name="T5" fmla="*/ 216 h 327"/>
                <a:gd name="T6" fmla="*/ 0 w 327"/>
                <a:gd name="T7" fmla="*/ 327 h 327"/>
                <a:gd name="T8" fmla="*/ 327 w 327"/>
                <a:gd name="T9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327">
                  <a:moveTo>
                    <a:pt x="327" y="0"/>
                  </a:moveTo>
                  <a:cubicBezTo>
                    <a:pt x="217" y="0"/>
                    <a:pt x="217" y="0"/>
                    <a:pt x="217" y="0"/>
                  </a:cubicBezTo>
                  <a:cubicBezTo>
                    <a:pt x="217" y="119"/>
                    <a:pt x="120" y="216"/>
                    <a:pt x="0" y="216"/>
                  </a:cubicBezTo>
                  <a:cubicBezTo>
                    <a:pt x="0" y="327"/>
                    <a:pt x="0" y="327"/>
                    <a:pt x="0" y="327"/>
                  </a:cubicBezTo>
                  <a:cubicBezTo>
                    <a:pt x="180" y="327"/>
                    <a:pt x="327" y="180"/>
                    <a:pt x="3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 b="1" dirty="0">
                <a:latin typeface="+mn-ea"/>
                <a:cs typeface="Bebas Neue" charset="0"/>
              </a:endParaRPr>
            </a:p>
          </p:txBody>
        </p:sp>
      </p:grpSp>
      <p:grpSp>
        <p:nvGrpSpPr>
          <p:cNvPr id="62" name="Group 7"/>
          <p:cNvGrpSpPr/>
          <p:nvPr/>
        </p:nvGrpSpPr>
        <p:grpSpPr>
          <a:xfrm>
            <a:off x="3924361" y="2594273"/>
            <a:ext cx="1472796" cy="967051"/>
            <a:chOff x="5224456" y="1422361"/>
            <a:chExt cx="2658110" cy="1745339"/>
          </a:xfrm>
          <a:solidFill>
            <a:srgbClr val="90CAF9"/>
          </a:solidFill>
        </p:grpSpPr>
        <p:sp>
          <p:nvSpPr>
            <p:cNvPr id="63" name="Freeform 12"/>
            <p:cNvSpPr>
              <a:spLocks/>
            </p:cNvSpPr>
            <p:nvPr/>
          </p:nvSpPr>
          <p:spPr bwMode="auto">
            <a:xfrm rot="18900000">
              <a:off x="6695016" y="2342839"/>
              <a:ext cx="1187550" cy="645505"/>
            </a:xfrm>
            <a:custGeom>
              <a:avLst/>
              <a:gdLst>
                <a:gd name="T0" fmla="*/ 263 w 528"/>
                <a:gd name="T1" fmla="*/ 287 h 287"/>
                <a:gd name="T2" fmla="*/ 528 w 528"/>
                <a:gd name="T3" fmla="*/ 0 h 287"/>
                <a:gd name="T4" fmla="*/ 263 w 528"/>
                <a:gd name="T5" fmla="*/ 0 h 287"/>
                <a:gd name="T6" fmla="*/ 0 w 528"/>
                <a:gd name="T7" fmla="*/ 0 h 287"/>
                <a:gd name="T8" fmla="*/ 263 w 528"/>
                <a:gd name="T9" fmla="*/ 287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287">
                  <a:moveTo>
                    <a:pt x="263" y="287"/>
                  </a:moveTo>
                  <a:lnTo>
                    <a:pt x="528" y="0"/>
                  </a:lnTo>
                  <a:lnTo>
                    <a:pt x="263" y="0"/>
                  </a:lnTo>
                  <a:lnTo>
                    <a:pt x="0" y="0"/>
                  </a:lnTo>
                  <a:lnTo>
                    <a:pt x="263" y="2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18288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b="1" dirty="0">
                <a:solidFill>
                  <a:srgbClr val="FFFFFF"/>
                </a:solidFill>
                <a:latin typeface="+mn-ea"/>
                <a:cs typeface="Bebas Neue" charset="0"/>
              </a:endParaRPr>
            </a:p>
          </p:txBody>
        </p:sp>
        <p:sp>
          <p:nvSpPr>
            <p:cNvPr id="64" name="Freeform 13"/>
            <p:cNvSpPr>
              <a:spLocks/>
            </p:cNvSpPr>
            <p:nvPr/>
          </p:nvSpPr>
          <p:spPr bwMode="auto">
            <a:xfrm rot="18900000">
              <a:off x="5224456" y="1422361"/>
              <a:ext cx="1743089" cy="1745339"/>
            </a:xfrm>
            <a:custGeom>
              <a:avLst/>
              <a:gdLst>
                <a:gd name="T0" fmla="*/ 0 w 327"/>
                <a:gd name="T1" fmla="*/ 0 h 327"/>
                <a:gd name="T2" fmla="*/ 0 w 327"/>
                <a:gd name="T3" fmla="*/ 110 h 327"/>
                <a:gd name="T4" fmla="*/ 217 w 327"/>
                <a:gd name="T5" fmla="*/ 327 h 327"/>
                <a:gd name="T6" fmla="*/ 327 w 327"/>
                <a:gd name="T7" fmla="*/ 327 h 327"/>
                <a:gd name="T8" fmla="*/ 0 w 327"/>
                <a:gd name="T9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327">
                  <a:moveTo>
                    <a:pt x="0" y="0"/>
                  </a:moveTo>
                  <a:cubicBezTo>
                    <a:pt x="0" y="110"/>
                    <a:pt x="0" y="110"/>
                    <a:pt x="0" y="110"/>
                  </a:cubicBezTo>
                  <a:cubicBezTo>
                    <a:pt x="120" y="110"/>
                    <a:pt x="217" y="207"/>
                    <a:pt x="217" y="327"/>
                  </a:cubicBezTo>
                  <a:cubicBezTo>
                    <a:pt x="327" y="327"/>
                    <a:pt x="327" y="327"/>
                    <a:pt x="327" y="327"/>
                  </a:cubicBezTo>
                  <a:cubicBezTo>
                    <a:pt x="327" y="146"/>
                    <a:pt x="18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 b="1" dirty="0">
                <a:latin typeface="+mn-ea"/>
                <a:cs typeface="Bebas Neue" charset="0"/>
              </a:endParaRPr>
            </a:p>
          </p:txBody>
        </p:sp>
      </p:grpSp>
      <p:grpSp>
        <p:nvGrpSpPr>
          <p:cNvPr id="65" name="Group 8"/>
          <p:cNvGrpSpPr/>
          <p:nvPr/>
        </p:nvGrpSpPr>
        <p:grpSpPr>
          <a:xfrm>
            <a:off x="3244777" y="2767125"/>
            <a:ext cx="967051" cy="1473162"/>
            <a:chOff x="3997938" y="1734324"/>
            <a:chExt cx="1745338" cy="2658769"/>
          </a:xfrm>
          <a:solidFill>
            <a:srgbClr val="BBDEFB"/>
          </a:solidFill>
        </p:grpSpPr>
        <p:sp>
          <p:nvSpPr>
            <p:cNvPr id="66" name="Freeform 6"/>
            <p:cNvSpPr>
              <a:spLocks/>
            </p:cNvSpPr>
            <p:nvPr/>
          </p:nvSpPr>
          <p:spPr bwMode="auto">
            <a:xfrm rot="18900000">
              <a:off x="3997938" y="2647754"/>
              <a:ext cx="1745338" cy="1745339"/>
            </a:xfrm>
            <a:custGeom>
              <a:avLst/>
              <a:gdLst>
                <a:gd name="T0" fmla="*/ 0 w 327"/>
                <a:gd name="T1" fmla="*/ 327 h 327"/>
                <a:gd name="T2" fmla="*/ 110 w 327"/>
                <a:gd name="T3" fmla="*/ 327 h 327"/>
                <a:gd name="T4" fmla="*/ 327 w 327"/>
                <a:gd name="T5" fmla="*/ 110 h 327"/>
                <a:gd name="T6" fmla="*/ 327 w 327"/>
                <a:gd name="T7" fmla="*/ 0 h 327"/>
                <a:gd name="T8" fmla="*/ 0 w 327"/>
                <a:gd name="T9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327">
                  <a:moveTo>
                    <a:pt x="0" y="327"/>
                  </a:moveTo>
                  <a:cubicBezTo>
                    <a:pt x="110" y="327"/>
                    <a:pt x="110" y="327"/>
                    <a:pt x="110" y="327"/>
                  </a:cubicBezTo>
                  <a:cubicBezTo>
                    <a:pt x="110" y="207"/>
                    <a:pt x="208" y="110"/>
                    <a:pt x="327" y="110"/>
                  </a:cubicBezTo>
                  <a:cubicBezTo>
                    <a:pt x="327" y="0"/>
                    <a:pt x="327" y="0"/>
                    <a:pt x="327" y="0"/>
                  </a:cubicBezTo>
                  <a:cubicBezTo>
                    <a:pt x="147" y="0"/>
                    <a:pt x="0" y="146"/>
                    <a:pt x="0" y="32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 b="1" dirty="0">
                <a:latin typeface="+mn-ea"/>
                <a:cs typeface="Bebas Neue" charset="0"/>
              </a:endParaRPr>
            </a:p>
          </p:txBody>
        </p:sp>
        <p:sp>
          <p:nvSpPr>
            <p:cNvPr id="67" name="Freeform 11"/>
            <p:cNvSpPr>
              <a:spLocks/>
            </p:cNvSpPr>
            <p:nvPr/>
          </p:nvSpPr>
          <p:spPr bwMode="auto">
            <a:xfrm rot="18900000">
              <a:off x="4916824" y="1734324"/>
              <a:ext cx="645505" cy="1189799"/>
            </a:xfrm>
            <a:custGeom>
              <a:avLst/>
              <a:gdLst>
                <a:gd name="T0" fmla="*/ 287 w 287"/>
                <a:gd name="T1" fmla="*/ 266 h 529"/>
                <a:gd name="T2" fmla="*/ 0 w 287"/>
                <a:gd name="T3" fmla="*/ 0 h 529"/>
                <a:gd name="T4" fmla="*/ 0 w 287"/>
                <a:gd name="T5" fmla="*/ 266 h 529"/>
                <a:gd name="T6" fmla="*/ 0 w 287"/>
                <a:gd name="T7" fmla="*/ 529 h 529"/>
                <a:gd name="T8" fmla="*/ 287 w 287"/>
                <a:gd name="T9" fmla="*/ 266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" h="529">
                  <a:moveTo>
                    <a:pt x="287" y="266"/>
                  </a:moveTo>
                  <a:lnTo>
                    <a:pt x="0" y="0"/>
                  </a:lnTo>
                  <a:lnTo>
                    <a:pt x="0" y="266"/>
                  </a:lnTo>
                  <a:lnTo>
                    <a:pt x="0" y="529"/>
                  </a:lnTo>
                  <a:lnTo>
                    <a:pt x="287" y="2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18288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b="1" dirty="0">
                <a:solidFill>
                  <a:srgbClr val="FFFFFF"/>
                </a:solidFill>
                <a:latin typeface="+mn-ea"/>
                <a:cs typeface="Bebas Neue" charset="0"/>
              </a:endParaRPr>
            </a:p>
          </p:txBody>
        </p:sp>
      </p:grpSp>
      <p:sp>
        <p:nvSpPr>
          <p:cNvPr id="68" name="Freeform 9"/>
          <p:cNvSpPr>
            <a:spLocks/>
          </p:cNvSpPr>
          <p:nvPr/>
        </p:nvSpPr>
        <p:spPr bwMode="auto">
          <a:xfrm rot="18900000">
            <a:off x="3419831" y="4051133"/>
            <a:ext cx="659240" cy="357659"/>
          </a:xfrm>
          <a:custGeom>
            <a:avLst/>
            <a:gdLst>
              <a:gd name="T0" fmla="*/ 264 w 529"/>
              <a:gd name="T1" fmla="*/ 0 h 287"/>
              <a:gd name="T2" fmla="*/ 0 w 529"/>
              <a:gd name="T3" fmla="*/ 287 h 287"/>
              <a:gd name="T4" fmla="*/ 264 w 529"/>
              <a:gd name="T5" fmla="*/ 287 h 287"/>
              <a:gd name="T6" fmla="*/ 529 w 529"/>
              <a:gd name="T7" fmla="*/ 287 h 287"/>
              <a:gd name="T8" fmla="*/ 264 w 529"/>
              <a:gd name="T9" fmla="*/ 0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9" h="287">
                <a:moveTo>
                  <a:pt x="264" y="0"/>
                </a:moveTo>
                <a:lnTo>
                  <a:pt x="0" y="287"/>
                </a:lnTo>
                <a:lnTo>
                  <a:pt x="264" y="287"/>
                </a:lnTo>
                <a:lnTo>
                  <a:pt x="529" y="287"/>
                </a:lnTo>
                <a:lnTo>
                  <a:pt x="264" y="0"/>
                </a:lnTo>
                <a:close/>
              </a:path>
            </a:pathLst>
          </a:custGeom>
          <a:solidFill>
            <a:srgbClr val="2195F3"/>
          </a:solidFill>
          <a:ln>
            <a:noFill/>
          </a:ln>
          <a:extLst/>
        </p:spPr>
        <p:txBody>
          <a:bodyPr vert="horz" wrap="square" lIns="91440" tIns="18288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1000" b="1" dirty="0">
              <a:solidFill>
                <a:srgbClr val="FFFFFF"/>
              </a:solidFill>
              <a:latin typeface="+mn-ea"/>
              <a:cs typeface="Bebas Neue" charset="0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8577064" y="5294315"/>
            <a:ext cx="2705492" cy="30314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i="1" dirty="0" smtClean="0"/>
              <a:t>Spider</a:t>
            </a:r>
            <a:r>
              <a:rPr kumimoji="1" lang="ko-KR" altLang="en-US" i="1" dirty="0" smtClean="0"/>
              <a:t>의 목적</a:t>
            </a:r>
            <a:endParaRPr kumimoji="1" lang="ko-KR" altLang="en-US" i="1" dirty="0"/>
          </a:p>
        </p:txBody>
      </p:sp>
      <p:sp>
        <p:nvSpPr>
          <p:cNvPr id="70" name="TextBox 12"/>
          <p:cNvSpPr txBox="1"/>
          <p:nvPr/>
        </p:nvSpPr>
        <p:spPr>
          <a:xfrm>
            <a:off x="995583" y="3576500"/>
            <a:ext cx="1752838" cy="369332"/>
          </a:xfrm>
          <a:prstGeom prst="rect">
            <a:avLst/>
          </a:prstGeom>
          <a:solidFill>
            <a:srgbClr val="0D47A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카센터</a:t>
            </a:r>
            <a:endParaRPr lang="ko-KR" altLang="en-US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1" name="TextBox 12"/>
          <p:cNvSpPr txBox="1"/>
          <p:nvPr/>
        </p:nvSpPr>
        <p:spPr>
          <a:xfrm>
            <a:off x="6046635" y="3576500"/>
            <a:ext cx="1752838" cy="369332"/>
          </a:xfrm>
          <a:prstGeom prst="rect">
            <a:avLst/>
          </a:prstGeom>
          <a:solidFill>
            <a:srgbClr val="0D47A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운전자</a:t>
            </a:r>
            <a:endParaRPr lang="ko-KR" altLang="en-US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2" name="Oval 106"/>
          <p:cNvSpPr>
            <a:spLocks noChangeAspect="1"/>
          </p:cNvSpPr>
          <p:nvPr/>
        </p:nvSpPr>
        <p:spPr>
          <a:xfrm>
            <a:off x="1890800" y="3853581"/>
            <a:ext cx="1265510" cy="1265510"/>
          </a:xfrm>
          <a:prstGeom prst="ellipse">
            <a:avLst/>
          </a:prstGeom>
          <a:solidFill>
            <a:schemeClr val="accent6">
              <a:lumMod val="60000"/>
              <a:lumOff val="40000"/>
              <a:alpha val="85000"/>
            </a:schemeClr>
          </a:solidFill>
          <a:ln>
            <a:solidFill>
              <a:schemeClr val="accent5">
                <a:lumMod val="60000"/>
                <a:lumOff val="4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+mn-ea"/>
              </a:rPr>
              <a:t>Radar</a:t>
            </a:r>
            <a:endParaRPr lang="en-US" sz="2000" dirty="0">
              <a:latin typeface="+mn-ea"/>
            </a:endParaRPr>
          </a:p>
        </p:txBody>
      </p:sp>
      <p:sp>
        <p:nvSpPr>
          <p:cNvPr id="73" name="Oval 106"/>
          <p:cNvSpPr>
            <a:spLocks noChangeAspect="1"/>
          </p:cNvSpPr>
          <p:nvPr/>
        </p:nvSpPr>
        <p:spPr>
          <a:xfrm>
            <a:off x="5446840" y="3803407"/>
            <a:ext cx="1265510" cy="1265510"/>
          </a:xfrm>
          <a:prstGeom prst="ellipse">
            <a:avLst/>
          </a:prstGeom>
          <a:solidFill>
            <a:schemeClr val="accent6">
              <a:lumMod val="60000"/>
              <a:lumOff val="40000"/>
              <a:alpha val="85000"/>
            </a:schemeClr>
          </a:solidFill>
          <a:ln>
            <a:solidFill>
              <a:schemeClr val="accent5">
                <a:lumMod val="60000"/>
                <a:lumOff val="4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+mn-ea"/>
              </a:rPr>
              <a:t>???</a:t>
            </a:r>
            <a:endParaRPr lang="en-US" sz="2000" dirty="0">
              <a:latin typeface="+mn-ea"/>
            </a:endParaRPr>
          </a:p>
        </p:txBody>
      </p:sp>
      <p:sp>
        <p:nvSpPr>
          <p:cNvPr id="74" name="TextBox 11"/>
          <p:cNvSpPr txBox="1"/>
          <p:nvPr/>
        </p:nvSpPr>
        <p:spPr>
          <a:xfrm>
            <a:off x="3573211" y="2046714"/>
            <a:ext cx="1752838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Maybach</a:t>
            </a:r>
            <a:endParaRPr lang="ko-KR" altLang="en-US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76" name="직선 연결선[R] 75"/>
          <p:cNvCxnSpPr/>
          <p:nvPr/>
        </p:nvCxnSpPr>
        <p:spPr>
          <a:xfrm flipH="1" flipV="1">
            <a:off x="6451886" y="4732370"/>
            <a:ext cx="226473" cy="6730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[R] 76"/>
          <p:cNvCxnSpPr/>
          <p:nvPr/>
        </p:nvCxnSpPr>
        <p:spPr>
          <a:xfrm>
            <a:off x="6678359" y="5405464"/>
            <a:ext cx="17510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04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직사각형 177"/>
          <p:cNvSpPr/>
          <p:nvPr/>
        </p:nvSpPr>
        <p:spPr>
          <a:xfrm>
            <a:off x="318770" y="0"/>
            <a:ext cx="276352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5" name="Rectangle 3"/>
          <p:cNvSpPr/>
          <p:nvPr/>
        </p:nvSpPr>
        <p:spPr>
          <a:xfrm>
            <a:off x="10112517" y="1230308"/>
            <a:ext cx="1500363" cy="1363967"/>
          </a:xfrm>
          <a:prstGeom prst="rect">
            <a:avLst/>
          </a:prstGeom>
          <a:solidFill>
            <a:srgbClr val="2195F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Spider</a:t>
            </a:r>
            <a:endParaRPr lang="en-US" dirty="0"/>
          </a:p>
        </p:txBody>
      </p:sp>
      <p:sp>
        <p:nvSpPr>
          <p:cNvPr id="36" name="Rectangle 3"/>
          <p:cNvSpPr/>
          <p:nvPr/>
        </p:nvSpPr>
        <p:spPr>
          <a:xfrm>
            <a:off x="8429447" y="2801892"/>
            <a:ext cx="1500363" cy="1363967"/>
          </a:xfrm>
          <a:prstGeom prst="rect">
            <a:avLst/>
          </a:prstGeom>
          <a:solidFill>
            <a:srgbClr val="2195F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HoneyBee</a:t>
            </a:r>
            <a:endParaRPr lang="en-US" dirty="0"/>
          </a:p>
        </p:txBody>
      </p:sp>
      <p:sp>
        <p:nvSpPr>
          <p:cNvPr id="37" name="Rectangle 3"/>
          <p:cNvSpPr/>
          <p:nvPr/>
        </p:nvSpPr>
        <p:spPr>
          <a:xfrm>
            <a:off x="10112516" y="2801892"/>
            <a:ext cx="1500363" cy="1363967"/>
          </a:xfrm>
          <a:prstGeom prst="rect">
            <a:avLst/>
          </a:prstGeom>
          <a:solidFill>
            <a:srgbClr val="2195F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Maybach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317" y="0"/>
            <a:ext cx="1308100" cy="1308100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1" name="텍스트 상자 10"/>
          <p:cNvSpPr txBox="1"/>
          <p:nvPr/>
        </p:nvSpPr>
        <p:spPr>
          <a:xfrm>
            <a:off x="701040" y="457200"/>
            <a:ext cx="163538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구현 사항</a:t>
            </a:r>
            <a:endParaRPr kumimoji="1" lang="ko-KR" altLang="en-US" sz="2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4" name="직선 연결선[R] 13"/>
          <p:cNvCxnSpPr/>
          <p:nvPr/>
        </p:nvCxnSpPr>
        <p:spPr>
          <a:xfrm>
            <a:off x="0" y="1036320"/>
            <a:ext cx="1106424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"/>
          <p:cNvSpPr/>
          <p:nvPr/>
        </p:nvSpPr>
        <p:spPr>
          <a:xfrm>
            <a:off x="8429447" y="1230308"/>
            <a:ext cx="1500363" cy="1363967"/>
          </a:xfrm>
          <a:prstGeom prst="rect">
            <a:avLst/>
          </a:prstGeom>
          <a:solidFill>
            <a:srgbClr val="2195F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Radar</a:t>
            </a:r>
            <a:endParaRPr lang="en-US" dirty="0"/>
          </a:p>
        </p:txBody>
      </p:sp>
      <p:sp>
        <p:nvSpPr>
          <p:cNvPr id="33" name="Rectangle 4"/>
          <p:cNvSpPr/>
          <p:nvPr/>
        </p:nvSpPr>
        <p:spPr>
          <a:xfrm>
            <a:off x="8429448" y="2801892"/>
            <a:ext cx="1500363" cy="1363967"/>
          </a:xfrm>
          <a:prstGeom prst="rect">
            <a:avLst/>
          </a:prstGeom>
          <a:solidFill>
            <a:schemeClr val="tx1">
              <a:lumMod val="75000"/>
              <a:lumOff val="25000"/>
              <a:alpha val="86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4"/>
          <p:cNvSpPr/>
          <p:nvPr/>
        </p:nvSpPr>
        <p:spPr>
          <a:xfrm>
            <a:off x="10112517" y="2801892"/>
            <a:ext cx="1500363" cy="1363967"/>
          </a:xfrm>
          <a:prstGeom prst="rect">
            <a:avLst/>
          </a:prstGeom>
          <a:solidFill>
            <a:schemeClr val="tx1">
              <a:lumMod val="75000"/>
              <a:lumOff val="25000"/>
              <a:alpha val="86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"/>
          <p:cNvSpPr/>
          <p:nvPr/>
        </p:nvSpPr>
        <p:spPr>
          <a:xfrm>
            <a:off x="8431651" y="1230307"/>
            <a:ext cx="1500363" cy="1363967"/>
          </a:xfrm>
          <a:prstGeom prst="rect">
            <a:avLst/>
          </a:prstGeom>
          <a:solidFill>
            <a:schemeClr val="tx1">
              <a:lumMod val="75000"/>
              <a:lumOff val="25000"/>
              <a:alpha val="86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887598" y="1394777"/>
            <a:ext cx="7150188" cy="4973410"/>
          </a:xfrm>
          <a:prstGeom prst="roundRect">
            <a:avLst>
              <a:gd name="adj" fmla="val 2317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2" name="Rectangle 5"/>
          <p:cNvSpPr/>
          <p:nvPr/>
        </p:nvSpPr>
        <p:spPr>
          <a:xfrm>
            <a:off x="2916710" y="1624632"/>
            <a:ext cx="1674267" cy="1132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nea-basic-10" charset="0"/>
              </a:rPr>
              <a:t>1</a:t>
            </a:r>
            <a:r>
              <a:rPr lang="ko-KR" altLang="en-US" sz="10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nea-basic-10" charset="0"/>
              </a:rPr>
              <a:t>월</a:t>
            </a:r>
            <a:r>
              <a:rPr lang="en-US" altLang="ko-KR" sz="10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nea-basic-10" charset="0"/>
              </a:rPr>
              <a:t>15</a:t>
            </a:r>
            <a:r>
              <a:rPr lang="ko-KR" altLang="en-US" sz="10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nea-basic-10" charset="0"/>
              </a:rPr>
              <a:t>일</a:t>
            </a:r>
            <a:r>
              <a:rPr lang="en-US" altLang="ko-KR" sz="10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nea-basic-10" charset="0"/>
              </a:rPr>
              <a:t>    </a:t>
            </a:r>
            <a:r>
              <a:rPr lang="ko-KR" altLang="en-US" sz="10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nea-basic-10" charset="0"/>
              </a:rPr>
              <a:t> </a:t>
            </a:r>
            <a:r>
              <a:rPr lang="mr-IN" altLang="ko-KR" sz="10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nea-basic-10" charset="0"/>
              </a:rPr>
              <a:t>–</a:t>
            </a:r>
            <a:r>
              <a:rPr lang="en-US" altLang="ko-KR" sz="10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nea-basic-10" charset="0"/>
              </a:rPr>
              <a:t>    </a:t>
            </a:r>
            <a:r>
              <a:rPr lang="ko-KR" altLang="en-US" sz="10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nea-basic-10" charset="0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nea-basic-10" charset="0"/>
              </a:rPr>
              <a:t>1</a:t>
            </a:r>
            <a:r>
              <a:rPr lang="ko-KR" altLang="en-US" sz="10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nea-basic-10" charset="0"/>
              </a:rPr>
              <a:t>월 </a:t>
            </a:r>
            <a:r>
              <a:rPr lang="en-US" altLang="ko-KR" sz="10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nea-basic-10" charset="0"/>
              </a:rPr>
              <a:t>15</a:t>
            </a:r>
            <a:r>
              <a:rPr lang="ko-KR" altLang="en-US" sz="10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nea-basic-10" charset="0"/>
              </a:rPr>
              <a:t>일</a:t>
            </a:r>
            <a:endParaRPr lang="en-US" altLang="ko-KR" sz="1200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inea-basic-10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nea-basic-10" charset="0"/>
              </a:rPr>
              <a:t>7</a:t>
            </a:r>
            <a:r>
              <a:rPr lang="ko-KR" altLang="en-US" sz="8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nea-basic-10" charset="0"/>
              </a:rPr>
              <a:t>시</a:t>
            </a:r>
            <a:r>
              <a:rPr lang="ko-KR" altLang="en-US" sz="11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nea-basic-10" charset="0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nea-basic-10" charset="0"/>
              </a:rPr>
              <a:t>34</a:t>
            </a:r>
            <a:r>
              <a:rPr lang="ko-KR" altLang="en-US" sz="8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nea-basic-10" charset="0"/>
              </a:rPr>
              <a:t>분</a:t>
            </a:r>
            <a:r>
              <a:rPr lang="ko-KR" altLang="en-US" sz="11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nea-basic-10" charset="0"/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nea-basic-10" charset="0"/>
              </a:rPr>
              <a:t>~</a:t>
            </a:r>
            <a:r>
              <a:rPr lang="ko-KR" altLang="en-US" sz="11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nea-basic-10" charset="0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nea-basic-10" charset="0"/>
              </a:rPr>
              <a:t>8</a:t>
            </a:r>
            <a:r>
              <a:rPr lang="ko-KR" altLang="en-US" sz="8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nea-basic-10" charset="0"/>
              </a:rPr>
              <a:t>시</a:t>
            </a:r>
            <a:r>
              <a:rPr lang="ko-KR" altLang="en-US" sz="11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nea-basic-10" charset="0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nea-basic-10" charset="0"/>
              </a:rPr>
              <a:t>1</a:t>
            </a:r>
            <a:r>
              <a:rPr lang="en-US" altLang="ko-KR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nea-basic-10" charset="0"/>
              </a:rPr>
              <a:t>5</a:t>
            </a:r>
            <a:r>
              <a:rPr lang="ko-KR" altLang="en-US" sz="8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nea-basic-10" charset="0"/>
              </a:rPr>
              <a:t>분</a:t>
            </a:r>
            <a:endParaRPr lang="en-US" altLang="ko-KR" sz="1100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inea-basic-10" charset="0"/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nea-basic-10" charset="0"/>
              </a:rPr>
              <a:t>주행거리 </a:t>
            </a:r>
            <a:r>
              <a:rPr lang="en-US" altLang="ko-KR" sz="11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nea-basic-10" charset="0"/>
              </a:rPr>
              <a:t>15 km</a:t>
            </a: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nea-basic-10" charset="0"/>
              </a:rPr>
              <a:t>평균연비 </a:t>
            </a:r>
            <a:r>
              <a:rPr lang="en-US" altLang="ko-KR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nea-basic-10" charset="0"/>
              </a:rPr>
              <a:t>14.5 </a:t>
            </a:r>
            <a:r>
              <a:rPr lang="en-US" altLang="ko-KR" sz="11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nea-basic-10" charset="0"/>
              </a:rPr>
              <a:t>km</a:t>
            </a:r>
            <a:endParaRPr lang="en-US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inea-basic-10" charset="0"/>
            </a:endParaRPr>
          </a:p>
        </p:txBody>
      </p:sp>
      <p:sp>
        <p:nvSpPr>
          <p:cNvPr id="75" name="Rectangle 5"/>
          <p:cNvSpPr/>
          <p:nvPr/>
        </p:nvSpPr>
        <p:spPr>
          <a:xfrm>
            <a:off x="1190594" y="1624632"/>
            <a:ext cx="1674267" cy="1132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nea-basic-10" charset="0"/>
              </a:rPr>
              <a:t>1</a:t>
            </a:r>
            <a:r>
              <a:rPr lang="ko-KR" altLang="en-US" sz="10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nea-basic-10" charset="0"/>
              </a:rPr>
              <a:t>월</a:t>
            </a:r>
            <a:r>
              <a:rPr lang="en-US" altLang="ko-KR" sz="10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nea-basic-10" charset="0"/>
              </a:rPr>
              <a:t>12</a:t>
            </a:r>
            <a:r>
              <a:rPr lang="ko-KR" altLang="en-US" sz="10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nea-basic-10" charset="0"/>
              </a:rPr>
              <a:t>일</a:t>
            </a:r>
            <a:r>
              <a:rPr lang="en-US" altLang="ko-KR" sz="10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nea-basic-10" charset="0"/>
              </a:rPr>
              <a:t>    </a:t>
            </a:r>
            <a:r>
              <a:rPr lang="ko-KR" altLang="en-US" sz="10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nea-basic-10" charset="0"/>
              </a:rPr>
              <a:t> </a:t>
            </a:r>
            <a:r>
              <a:rPr lang="mr-IN" altLang="ko-KR" sz="10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nea-basic-10" charset="0"/>
              </a:rPr>
              <a:t>–</a:t>
            </a:r>
            <a:r>
              <a:rPr lang="en-US" altLang="ko-KR" sz="10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nea-basic-10" charset="0"/>
              </a:rPr>
              <a:t>    </a:t>
            </a:r>
            <a:r>
              <a:rPr lang="ko-KR" altLang="en-US" sz="10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nea-basic-10" charset="0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nea-basic-10" charset="0"/>
              </a:rPr>
              <a:t>1</a:t>
            </a:r>
            <a:r>
              <a:rPr lang="ko-KR" altLang="en-US" sz="10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nea-basic-10" charset="0"/>
              </a:rPr>
              <a:t>월 </a:t>
            </a:r>
            <a:r>
              <a:rPr lang="en-US" altLang="ko-KR" sz="10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nea-basic-10" charset="0"/>
              </a:rPr>
              <a:t>13</a:t>
            </a:r>
            <a:r>
              <a:rPr lang="ko-KR" altLang="en-US" sz="10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nea-basic-10" charset="0"/>
              </a:rPr>
              <a:t>일</a:t>
            </a:r>
            <a:endParaRPr lang="en-US" altLang="ko-KR" sz="1200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inea-basic-10" charset="0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nea-basic-10" charset="0"/>
              </a:rPr>
              <a:t>23</a:t>
            </a:r>
            <a:r>
              <a:rPr lang="ko-KR" altLang="en-US" sz="8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nea-basic-10" charset="0"/>
              </a:rPr>
              <a:t>시</a:t>
            </a:r>
            <a:r>
              <a:rPr lang="ko-KR" altLang="en-US" sz="11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nea-basic-10" charset="0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nea-basic-10" charset="0"/>
              </a:rPr>
              <a:t>31</a:t>
            </a:r>
            <a:r>
              <a:rPr lang="ko-KR" altLang="en-US" sz="8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nea-basic-10" charset="0"/>
              </a:rPr>
              <a:t>분</a:t>
            </a:r>
            <a:r>
              <a:rPr lang="ko-KR" altLang="en-US" sz="11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nea-basic-10" charset="0"/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nea-basic-10" charset="0"/>
              </a:rPr>
              <a:t>~</a:t>
            </a:r>
            <a:r>
              <a:rPr lang="ko-KR" altLang="en-US" sz="11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nea-basic-10" charset="0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nea-basic-10" charset="0"/>
              </a:rPr>
              <a:t>3</a:t>
            </a:r>
            <a:r>
              <a:rPr lang="ko-KR" altLang="en-US" sz="8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nea-basic-10" charset="0"/>
              </a:rPr>
              <a:t>시</a:t>
            </a:r>
            <a:r>
              <a:rPr lang="ko-KR" altLang="en-US" sz="11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nea-basic-10" charset="0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nea-basic-10" charset="0"/>
              </a:rPr>
              <a:t>55</a:t>
            </a:r>
            <a:r>
              <a:rPr lang="ko-KR" altLang="en-US" sz="8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nea-basic-10" charset="0"/>
              </a:rPr>
              <a:t>분</a:t>
            </a:r>
            <a:endParaRPr lang="en-US" altLang="ko-KR" sz="1100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inea-basic-10" charset="0"/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nea-basic-10" charset="0"/>
              </a:rPr>
              <a:t>주행거리 </a:t>
            </a:r>
            <a:r>
              <a:rPr lang="en-US" altLang="ko-KR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nea-basic-10" charset="0"/>
              </a:rPr>
              <a:t>10</a:t>
            </a:r>
            <a:r>
              <a:rPr lang="en-US" altLang="ko-KR" sz="11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nea-basic-10" charset="0"/>
              </a:rPr>
              <a:t> km</a:t>
            </a: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nea-basic-10" charset="0"/>
              </a:rPr>
              <a:t>평균연비 </a:t>
            </a:r>
            <a:r>
              <a:rPr lang="en-US" altLang="ko-KR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nea-basic-10" charset="0"/>
              </a:rPr>
              <a:t>15.2 </a:t>
            </a:r>
            <a:r>
              <a:rPr lang="en-US" altLang="ko-KR" sz="11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nea-basic-10" charset="0"/>
              </a:rPr>
              <a:t>km</a:t>
            </a:r>
            <a:endParaRPr lang="en-US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inea-basic-10" charset="0"/>
            </a:endParaRPr>
          </a:p>
        </p:txBody>
      </p:sp>
      <p:sp>
        <p:nvSpPr>
          <p:cNvPr id="84" name="Rectangle 5"/>
          <p:cNvSpPr/>
          <p:nvPr/>
        </p:nvSpPr>
        <p:spPr>
          <a:xfrm>
            <a:off x="4637403" y="1624632"/>
            <a:ext cx="1674267" cy="11325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nea-basic-10" charset="0"/>
              </a:rPr>
              <a:t>1</a:t>
            </a:r>
            <a:r>
              <a:rPr lang="ko-KR" altLang="en-US" sz="10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nea-basic-10" charset="0"/>
              </a:rPr>
              <a:t>월</a:t>
            </a:r>
            <a:r>
              <a:rPr lang="en-US" altLang="ko-KR" sz="10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nea-basic-10" charset="0"/>
              </a:rPr>
              <a:t>16</a:t>
            </a:r>
            <a:r>
              <a:rPr lang="ko-KR" altLang="en-US" sz="10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nea-basic-10" charset="0"/>
              </a:rPr>
              <a:t>일</a:t>
            </a:r>
            <a:r>
              <a:rPr lang="en-US" altLang="ko-KR" sz="10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nea-basic-10" charset="0"/>
              </a:rPr>
              <a:t>    </a:t>
            </a:r>
            <a:r>
              <a:rPr lang="ko-KR" altLang="en-US" sz="10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nea-basic-10" charset="0"/>
              </a:rPr>
              <a:t> </a:t>
            </a:r>
            <a:r>
              <a:rPr lang="mr-IN" altLang="ko-KR" sz="10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nea-basic-10" charset="0"/>
              </a:rPr>
              <a:t>–</a:t>
            </a:r>
            <a:r>
              <a:rPr lang="en-US" altLang="ko-KR" sz="10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nea-basic-10" charset="0"/>
              </a:rPr>
              <a:t>    </a:t>
            </a:r>
            <a:r>
              <a:rPr lang="ko-KR" altLang="en-US" sz="10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nea-basic-10" charset="0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nea-basic-10" charset="0"/>
              </a:rPr>
              <a:t>1</a:t>
            </a:r>
            <a:r>
              <a:rPr lang="ko-KR" altLang="en-US" sz="10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nea-basic-10" charset="0"/>
              </a:rPr>
              <a:t>월 </a:t>
            </a:r>
            <a:r>
              <a:rPr lang="en-US" altLang="ko-KR" sz="10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nea-basic-10" charset="0"/>
              </a:rPr>
              <a:t>16</a:t>
            </a:r>
            <a:r>
              <a:rPr lang="ko-KR" altLang="en-US" sz="10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nea-basic-10" charset="0"/>
              </a:rPr>
              <a:t>일</a:t>
            </a:r>
            <a:endParaRPr lang="en-US" altLang="ko-KR" sz="1200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inea-basic-10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nea-basic-10" charset="0"/>
              </a:rPr>
              <a:t>5</a:t>
            </a:r>
            <a:r>
              <a:rPr lang="ko-KR" altLang="en-US" sz="8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nea-basic-10" charset="0"/>
              </a:rPr>
              <a:t>시</a:t>
            </a:r>
            <a:r>
              <a:rPr lang="ko-KR" altLang="en-US" sz="11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nea-basic-10" charset="0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nea-basic-10" charset="0"/>
              </a:rPr>
              <a:t>1</a:t>
            </a:r>
            <a:r>
              <a:rPr lang="ko-KR" altLang="en-US" sz="8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nea-basic-10" charset="0"/>
              </a:rPr>
              <a:t>분</a:t>
            </a:r>
            <a:r>
              <a:rPr lang="ko-KR" altLang="en-US" sz="11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nea-basic-10" charset="0"/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nea-basic-10" charset="0"/>
              </a:rPr>
              <a:t>~</a:t>
            </a:r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nea-basic-10" charset="0"/>
              </a:rPr>
              <a:t>7</a:t>
            </a:r>
            <a:r>
              <a:rPr lang="ko-KR" altLang="en-US" sz="8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nea-basic-10" charset="0"/>
              </a:rPr>
              <a:t>시</a:t>
            </a:r>
            <a:r>
              <a:rPr lang="ko-KR" altLang="en-US" sz="11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nea-basic-10" charset="0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nea-basic-10" charset="0"/>
              </a:rPr>
              <a:t>4</a:t>
            </a:r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nea-basic-10" charset="0"/>
              </a:rPr>
              <a:t>3</a:t>
            </a:r>
            <a:r>
              <a:rPr lang="ko-KR" altLang="en-US" sz="8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nea-basic-10" charset="0"/>
              </a:rPr>
              <a:t>분</a:t>
            </a:r>
            <a:endParaRPr lang="en-US" altLang="ko-KR" sz="1100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inea-basic-10" charset="0"/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nea-basic-10" charset="0"/>
              </a:rPr>
              <a:t>주행거리 </a:t>
            </a:r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nea-basic-10" charset="0"/>
              </a:rPr>
              <a:t>3</a:t>
            </a:r>
            <a:r>
              <a:rPr lang="en-US" altLang="ko-KR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nea-basic-10" charset="0"/>
              </a:rPr>
              <a:t>0</a:t>
            </a:r>
            <a:r>
              <a:rPr lang="en-US" altLang="ko-KR" sz="11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nea-basic-10" charset="0"/>
              </a:rPr>
              <a:t> km</a:t>
            </a: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nea-basic-10" charset="0"/>
              </a:rPr>
              <a:t>평균연비 </a:t>
            </a:r>
            <a:r>
              <a:rPr lang="en-US" altLang="ko-KR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nea-basic-10" charset="0"/>
              </a:rPr>
              <a:t>16.8 </a:t>
            </a:r>
            <a:r>
              <a:rPr lang="en-US" altLang="ko-KR" sz="11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nea-basic-10" charset="0"/>
              </a:rPr>
              <a:t>km</a:t>
            </a:r>
            <a:endParaRPr lang="en-US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inea-basic-10" charset="0"/>
            </a:endParaRPr>
          </a:p>
        </p:txBody>
      </p:sp>
      <p:sp>
        <p:nvSpPr>
          <p:cNvPr id="86" name="Rectangle 5"/>
          <p:cNvSpPr/>
          <p:nvPr/>
        </p:nvSpPr>
        <p:spPr>
          <a:xfrm>
            <a:off x="6363519" y="1624632"/>
            <a:ext cx="1542231" cy="1132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nea-basic-10" charset="0"/>
              </a:rPr>
              <a:t>1</a:t>
            </a:r>
            <a:r>
              <a:rPr lang="ko-KR" altLang="en-US" sz="10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nea-basic-10" charset="0"/>
              </a:rPr>
              <a:t>월</a:t>
            </a:r>
            <a:r>
              <a:rPr lang="en-US" altLang="ko-KR" sz="10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nea-basic-10" charset="0"/>
              </a:rPr>
              <a:t>17</a:t>
            </a:r>
            <a:r>
              <a:rPr lang="ko-KR" altLang="en-US" sz="10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nea-basic-10" charset="0"/>
              </a:rPr>
              <a:t>일</a:t>
            </a:r>
            <a:r>
              <a:rPr lang="en-US" altLang="ko-KR" sz="10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nea-basic-10" charset="0"/>
              </a:rPr>
              <a:t>    </a:t>
            </a:r>
            <a:r>
              <a:rPr lang="ko-KR" altLang="en-US" sz="10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nea-basic-10" charset="0"/>
              </a:rPr>
              <a:t> </a:t>
            </a:r>
            <a:r>
              <a:rPr lang="mr-IN" altLang="ko-KR" sz="10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nea-basic-10" charset="0"/>
              </a:rPr>
              <a:t>–</a:t>
            </a:r>
            <a:r>
              <a:rPr lang="en-US" altLang="ko-KR" sz="10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nea-basic-10" charset="0"/>
              </a:rPr>
              <a:t>    </a:t>
            </a:r>
            <a:r>
              <a:rPr lang="ko-KR" altLang="en-US" sz="10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nea-basic-10" charset="0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nea-basic-10" charset="0"/>
              </a:rPr>
              <a:t>1</a:t>
            </a:r>
            <a:r>
              <a:rPr lang="ko-KR" altLang="en-US" sz="10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nea-basic-10" charset="0"/>
              </a:rPr>
              <a:t>월 </a:t>
            </a:r>
            <a:r>
              <a:rPr lang="en-US" altLang="ko-KR" sz="10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nea-basic-10" charset="0"/>
              </a:rPr>
              <a:t>17</a:t>
            </a:r>
            <a:r>
              <a:rPr lang="ko-KR" altLang="en-US" sz="10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nea-basic-10" charset="0"/>
              </a:rPr>
              <a:t>일</a:t>
            </a:r>
            <a:endParaRPr lang="en-US" altLang="ko-KR" sz="1200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inea-basic-10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nea-basic-10" charset="0"/>
              </a:rPr>
              <a:t>7</a:t>
            </a:r>
            <a:r>
              <a:rPr lang="ko-KR" altLang="en-US" sz="8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nea-basic-10" charset="0"/>
              </a:rPr>
              <a:t>시</a:t>
            </a:r>
            <a:r>
              <a:rPr lang="ko-KR" altLang="en-US" sz="11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nea-basic-10" charset="0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nea-basic-10" charset="0"/>
              </a:rPr>
              <a:t>29</a:t>
            </a:r>
            <a:r>
              <a:rPr lang="ko-KR" altLang="en-US" sz="8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nea-basic-10" charset="0"/>
              </a:rPr>
              <a:t>분</a:t>
            </a:r>
            <a:r>
              <a:rPr lang="ko-KR" altLang="en-US" sz="11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nea-basic-10" charset="0"/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nea-basic-10" charset="0"/>
              </a:rPr>
              <a:t>~</a:t>
            </a:r>
            <a:r>
              <a:rPr lang="ko-KR" altLang="en-US" sz="11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nea-basic-10" charset="0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nea-basic-10" charset="0"/>
              </a:rPr>
              <a:t>8</a:t>
            </a:r>
            <a:r>
              <a:rPr lang="ko-KR" altLang="en-US" sz="8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nea-basic-10" charset="0"/>
              </a:rPr>
              <a:t>시</a:t>
            </a:r>
            <a:r>
              <a:rPr lang="ko-KR" altLang="en-US" sz="11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nea-basic-10" charset="0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nea-basic-10" charset="0"/>
              </a:rPr>
              <a:t>7</a:t>
            </a:r>
            <a:r>
              <a:rPr lang="ko-KR" altLang="en-US" sz="8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nea-basic-10" charset="0"/>
              </a:rPr>
              <a:t>분</a:t>
            </a:r>
            <a:endParaRPr lang="en-US" altLang="ko-KR" sz="1100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inea-basic-10" charset="0"/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nea-basic-10" charset="0"/>
              </a:rPr>
              <a:t>주행거리 </a:t>
            </a:r>
            <a:r>
              <a:rPr lang="en-US" altLang="ko-KR" sz="11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nea-basic-10" charset="0"/>
              </a:rPr>
              <a:t>15 km</a:t>
            </a: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nea-basic-10" charset="0"/>
              </a:rPr>
              <a:t>평균연비 </a:t>
            </a:r>
            <a:r>
              <a:rPr lang="en-US" altLang="ko-KR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nea-basic-10" charset="0"/>
              </a:rPr>
              <a:t>14.3 </a:t>
            </a:r>
            <a:r>
              <a:rPr lang="en-US" altLang="ko-KR" sz="11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nea-basic-10" charset="0"/>
              </a:rPr>
              <a:t>km</a:t>
            </a:r>
            <a:endParaRPr lang="en-US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inea-basic-10" charset="0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7743825" y="1530032"/>
            <a:ext cx="213774" cy="1628775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843" y="3436945"/>
            <a:ext cx="5017319" cy="2931241"/>
          </a:xfrm>
          <a:prstGeom prst="rect">
            <a:avLst/>
          </a:prstGeom>
        </p:spPr>
      </p:pic>
      <p:sp>
        <p:nvSpPr>
          <p:cNvPr id="108" name="직사각형 107"/>
          <p:cNvSpPr/>
          <p:nvPr/>
        </p:nvSpPr>
        <p:spPr>
          <a:xfrm rot="1911940" flipV="1">
            <a:off x="1808853" y="6078319"/>
            <a:ext cx="213101" cy="252656"/>
          </a:xfrm>
          <a:prstGeom prst="rect">
            <a:avLst/>
          </a:prstGeom>
          <a:solidFill>
            <a:schemeClr val="accent3">
              <a:lumMod val="75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9" name="직사각형 108"/>
          <p:cNvSpPr/>
          <p:nvPr/>
        </p:nvSpPr>
        <p:spPr>
          <a:xfrm rot="1911940" flipV="1">
            <a:off x="1896453" y="5914778"/>
            <a:ext cx="213101" cy="252656"/>
          </a:xfrm>
          <a:prstGeom prst="rect">
            <a:avLst/>
          </a:prstGeom>
          <a:solidFill>
            <a:schemeClr val="accent3">
              <a:lumMod val="75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0" name="직사각형 109"/>
          <p:cNvSpPr/>
          <p:nvPr/>
        </p:nvSpPr>
        <p:spPr>
          <a:xfrm rot="1911940" flipV="1">
            <a:off x="1999594" y="5707899"/>
            <a:ext cx="213101" cy="252656"/>
          </a:xfrm>
          <a:prstGeom prst="rect">
            <a:avLst/>
          </a:prstGeom>
          <a:solidFill>
            <a:schemeClr val="accent3">
              <a:lumMod val="75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1" name="직사각형 110"/>
          <p:cNvSpPr/>
          <p:nvPr/>
        </p:nvSpPr>
        <p:spPr>
          <a:xfrm rot="1911940" flipV="1">
            <a:off x="2091959" y="5509382"/>
            <a:ext cx="213101" cy="252656"/>
          </a:xfrm>
          <a:prstGeom prst="rect">
            <a:avLst/>
          </a:prstGeom>
          <a:solidFill>
            <a:schemeClr val="accent3">
              <a:lumMod val="75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2" name="직사각형 111"/>
          <p:cNvSpPr/>
          <p:nvPr/>
        </p:nvSpPr>
        <p:spPr>
          <a:xfrm rot="1911940" flipV="1">
            <a:off x="2173176" y="5302505"/>
            <a:ext cx="213101" cy="252656"/>
          </a:xfrm>
          <a:prstGeom prst="rect">
            <a:avLst/>
          </a:prstGeom>
          <a:solidFill>
            <a:schemeClr val="accent3">
              <a:lumMod val="75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3" name="직사각형 112"/>
          <p:cNvSpPr/>
          <p:nvPr/>
        </p:nvSpPr>
        <p:spPr>
          <a:xfrm rot="1911940" flipV="1">
            <a:off x="2254393" y="5103987"/>
            <a:ext cx="213101" cy="252656"/>
          </a:xfrm>
          <a:prstGeom prst="rect">
            <a:avLst/>
          </a:prstGeom>
          <a:solidFill>
            <a:schemeClr val="accent3">
              <a:lumMod val="75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4" name="직사각형 113"/>
          <p:cNvSpPr/>
          <p:nvPr/>
        </p:nvSpPr>
        <p:spPr>
          <a:xfrm rot="1911940" flipV="1">
            <a:off x="2507466" y="4776904"/>
            <a:ext cx="213101" cy="252656"/>
          </a:xfrm>
          <a:prstGeom prst="rect">
            <a:avLst/>
          </a:prstGeom>
          <a:solidFill>
            <a:schemeClr val="accent3">
              <a:lumMod val="75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5" name="직사각형 114"/>
          <p:cNvSpPr/>
          <p:nvPr/>
        </p:nvSpPr>
        <p:spPr>
          <a:xfrm rot="1911940" flipV="1">
            <a:off x="2384703" y="4932086"/>
            <a:ext cx="213101" cy="252656"/>
          </a:xfrm>
          <a:prstGeom prst="rect">
            <a:avLst/>
          </a:prstGeom>
          <a:solidFill>
            <a:schemeClr val="accent3">
              <a:lumMod val="75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6" name="직사각형 115"/>
          <p:cNvSpPr/>
          <p:nvPr/>
        </p:nvSpPr>
        <p:spPr>
          <a:xfrm rot="1911940" flipV="1">
            <a:off x="2608288" y="4628316"/>
            <a:ext cx="213101" cy="252656"/>
          </a:xfrm>
          <a:prstGeom prst="rect">
            <a:avLst/>
          </a:prstGeom>
          <a:solidFill>
            <a:schemeClr val="accent3">
              <a:lumMod val="75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7" name="직사각형 116"/>
          <p:cNvSpPr/>
          <p:nvPr/>
        </p:nvSpPr>
        <p:spPr>
          <a:xfrm rot="1911940" flipV="1">
            <a:off x="2664649" y="4441461"/>
            <a:ext cx="213101" cy="252656"/>
          </a:xfrm>
          <a:prstGeom prst="rect">
            <a:avLst/>
          </a:prstGeom>
          <a:solidFill>
            <a:schemeClr val="accent3">
              <a:lumMod val="75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8" name="직사각형 117"/>
          <p:cNvSpPr/>
          <p:nvPr/>
        </p:nvSpPr>
        <p:spPr>
          <a:xfrm rot="1911940" flipV="1">
            <a:off x="2819470" y="4292873"/>
            <a:ext cx="213101" cy="252656"/>
          </a:xfrm>
          <a:prstGeom prst="rect">
            <a:avLst/>
          </a:prstGeom>
          <a:solidFill>
            <a:schemeClr val="accent3">
              <a:lumMod val="75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9" name="직사각형 118"/>
          <p:cNvSpPr/>
          <p:nvPr/>
        </p:nvSpPr>
        <p:spPr>
          <a:xfrm rot="1911940" flipV="1">
            <a:off x="2922558" y="4129333"/>
            <a:ext cx="213101" cy="252656"/>
          </a:xfrm>
          <a:prstGeom prst="rect">
            <a:avLst/>
          </a:prstGeom>
          <a:solidFill>
            <a:schemeClr val="accent3">
              <a:lumMod val="75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0" name="직사각형 119"/>
          <p:cNvSpPr/>
          <p:nvPr/>
        </p:nvSpPr>
        <p:spPr>
          <a:xfrm rot="1911940" flipV="1">
            <a:off x="3068007" y="4050038"/>
            <a:ext cx="213101" cy="252656"/>
          </a:xfrm>
          <a:prstGeom prst="rect">
            <a:avLst/>
          </a:prstGeom>
          <a:solidFill>
            <a:schemeClr val="accent3">
              <a:lumMod val="75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1" name="직사각형 120"/>
          <p:cNvSpPr/>
          <p:nvPr/>
        </p:nvSpPr>
        <p:spPr>
          <a:xfrm rot="3545039" flipV="1">
            <a:off x="3196202" y="3958569"/>
            <a:ext cx="213101" cy="252656"/>
          </a:xfrm>
          <a:prstGeom prst="rect">
            <a:avLst/>
          </a:prstGeom>
          <a:solidFill>
            <a:schemeClr val="accent3">
              <a:lumMod val="75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4" name="직사각형 123"/>
          <p:cNvSpPr/>
          <p:nvPr/>
        </p:nvSpPr>
        <p:spPr>
          <a:xfrm rot="4448076" flipV="1">
            <a:off x="3359326" y="3973015"/>
            <a:ext cx="213101" cy="252656"/>
          </a:xfrm>
          <a:prstGeom prst="rect">
            <a:avLst/>
          </a:prstGeom>
          <a:solidFill>
            <a:schemeClr val="accent3">
              <a:lumMod val="75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5" name="직사각형 124"/>
          <p:cNvSpPr/>
          <p:nvPr/>
        </p:nvSpPr>
        <p:spPr>
          <a:xfrm rot="4017273" flipV="1">
            <a:off x="3531270" y="3958962"/>
            <a:ext cx="213101" cy="252656"/>
          </a:xfrm>
          <a:prstGeom prst="rect">
            <a:avLst/>
          </a:prstGeom>
          <a:solidFill>
            <a:schemeClr val="accent3">
              <a:lumMod val="75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6" name="직사각형 125"/>
          <p:cNvSpPr/>
          <p:nvPr/>
        </p:nvSpPr>
        <p:spPr>
          <a:xfrm rot="2912176" flipV="1">
            <a:off x="3727102" y="3886497"/>
            <a:ext cx="213101" cy="252656"/>
          </a:xfrm>
          <a:prstGeom prst="rect">
            <a:avLst/>
          </a:prstGeom>
          <a:solidFill>
            <a:schemeClr val="accent3">
              <a:lumMod val="75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7" name="직사각형 126"/>
          <p:cNvSpPr/>
          <p:nvPr/>
        </p:nvSpPr>
        <p:spPr>
          <a:xfrm rot="3172847" flipV="1">
            <a:off x="3885059" y="3763665"/>
            <a:ext cx="213101" cy="252656"/>
          </a:xfrm>
          <a:prstGeom prst="rect">
            <a:avLst/>
          </a:prstGeom>
          <a:solidFill>
            <a:schemeClr val="accent3">
              <a:lumMod val="75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8" name="직사각형 127"/>
          <p:cNvSpPr/>
          <p:nvPr/>
        </p:nvSpPr>
        <p:spPr>
          <a:xfrm rot="2409344" flipV="1">
            <a:off x="4008150" y="3616580"/>
            <a:ext cx="213101" cy="252656"/>
          </a:xfrm>
          <a:prstGeom prst="rect">
            <a:avLst/>
          </a:prstGeom>
          <a:solidFill>
            <a:schemeClr val="accent3">
              <a:lumMod val="75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9" name="직사각형 128"/>
          <p:cNvSpPr/>
          <p:nvPr/>
        </p:nvSpPr>
        <p:spPr>
          <a:xfrm rot="2858321" flipV="1">
            <a:off x="4110570" y="3505045"/>
            <a:ext cx="213101" cy="252656"/>
          </a:xfrm>
          <a:prstGeom prst="rect">
            <a:avLst/>
          </a:prstGeom>
          <a:solidFill>
            <a:schemeClr val="accent3">
              <a:lumMod val="75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6" name="직사각형 155"/>
          <p:cNvSpPr/>
          <p:nvPr/>
        </p:nvSpPr>
        <p:spPr>
          <a:xfrm rot="7612820" flipV="1">
            <a:off x="3865785" y="4107901"/>
            <a:ext cx="147504" cy="2711952"/>
          </a:xfrm>
          <a:prstGeom prst="rect">
            <a:avLst/>
          </a:prstGeom>
          <a:solidFill>
            <a:schemeClr val="accent3">
              <a:lumMod val="60000"/>
              <a:lumOff val="40000"/>
              <a:alpha val="83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7" name="Rectangle 5"/>
          <p:cNvSpPr/>
          <p:nvPr/>
        </p:nvSpPr>
        <p:spPr>
          <a:xfrm>
            <a:off x="6204367" y="3436946"/>
            <a:ext cx="1639108" cy="29312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inea-basic-10" charset="0"/>
            </a:endParaRPr>
          </a:p>
        </p:txBody>
      </p:sp>
      <p:sp>
        <p:nvSpPr>
          <p:cNvPr id="161" name="Rectangle 5"/>
          <p:cNvSpPr/>
          <p:nvPr/>
        </p:nvSpPr>
        <p:spPr>
          <a:xfrm>
            <a:off x="6310510" y="3533287"/>
            <a:ext cx="1433315" cy="6325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nea-basic-10" charset="0"/>
              </a:rPr>
              <a:t>J Coupon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inea-basic-10" charset="0"/>
            </a:endParaRPr>
          </a:p>
        </p:txBody>
      </p:sp>
      <p:sp>
        <p:nvSpPr>
          <p:cNvPr id="162" name="Rectangle 5"/>
          <p:cNvSpPr/>
          <p:nvPr/>
        </p:nvSpPr>
        <p:spPr>
          <a:xfrm>
            <a:off x="6331852" y="4262301"/>
            <a:ext cx="1433315" cy="6325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nea-basic-10" charset="0"/>
              </a:rPr>
              <a:t>E Coupon</a:t>
            </a:r>
          </a:p>
        </p:txBody>
      </p:sp>
      <p:sp>
        <p:nvSpPr>
          <p:cNvPr id="163" name="Rectangle 5"/>
          <p:cNvSpPr/>
          <p:nvPr/>
        </p:nvSpPr>
        <p:spPr>
          <a:xfrm>
            <a:off x="6334668" y="5003138"/>
            <a:ext cx="1433315" cy="6325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nea-basic-10" charset="0"/>
              </a:rPr>
              <a:t>A Coupon</a:t>
            </a:r>
          </a:p>
        </p:txBody>
      </p:sp>
      <p:sp>
        <p:nvSpPr>
          <p:cNvPr id="164" name="Rectangle 5"/>
          <p:cNvSpPr/>
          <p:nvPr/>
        </p:nvSpPr>
        <p:spPr>
          <a:xfrm>
            <a:off x="6323316" y="5735616"/>
            <a:ext cx="1433315" cy="6325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inea-basic-10" charset="0"/>
              </a:rPr>
              <a:t>B Coupon</a:t>
            </a:r>
          </a:p>
        </p:txBody>
      </p:sp>
      <p:cxnSp>
        <p:nvCxnSpPr>
          <p:cNvPr id="165" name="직선 연결선[R] 164"/>
          <p:cNvCxnSpPr/>
          <p:nvPr/>
        </p:nvCxnSpPr>
        <p:spPr>
          <a:xfrm>
            <a:off x="1482291" y="3070715"/>
            <a:ext cx="6121667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[R] 165"/>
          <p:cNvCxnSpPr/>
          <p:nvPr/>
        </p:nvCxnSpPr>
        <p:spPr>
          <a:xfrm flipV="1">
            <a:off x="5209264" y="2594274"/>
            <a:ext cx="90" cy="2076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[R] 166"/>
          <p:cNvCxnSpPr>
            <a:stCxn id="127" idx="0"/>
          </p:cNvCxnSpPr>
          <p:nvPr/>
        </p:nvCxnSpPr>
        <p:spPr>
          <a:xfrm flipV="1">
            <a:off x="3890878" y="2953835"/>
            <a:ext cx="1292031" cy="10123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텍스트 상자 169"/>
          <p:cNvSpPr txBox="1"/>
          <p:nvPr/>
        </p:nvSpPr>
        <p:spPr>
          <a:xfrm>
            <a:off x="5207204" y="2789475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 smtClean="0">
                <a:solidFill>
                  <a:srgbClr val="FF0000"/>
                </a:solidFill>
              </a:rPr>
              <a:t>선택한 코스 정보</a:t>
            </a:r>
            <a:endParaRPr kumimoji="1"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71" name="직선 연결선[R] 170"/>
          <p:cNvCxnSpPr/>
          <p:nvPr/>
        </p:nvCxnSpPr>
        <p:spPr>
          <a:xfrm flipH="1" flipV="1">
            <a:off x="2395449" y="3187596"/>
            <a:ext cx="694780" cy="16585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[R] 171"/>
          <p:cNvCxnSpPr/>
          <p:nvPr/>
        </p:nvCxnSpPr>
        <p:spPr>
          <a:xfrm flipH="1" flipV="1">
            <a:off x="1943053" y="2618661"/>
            <a:ext cx="364103" cy="3620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텍스트 상자 172"/>
          <p:cNvSpPr txBox="1"/>
          <p:nvPr/>
        </p:nvSpPr>
        <p:spPr>
          <a:xfrm>
            <a:off x="2279726" y="2874975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 smtClean="0">
                <a:solidFill>
                  <a:srgbClr val="FF0000"/>
                </a:solidFill>
              </a:rPr>
              <a:t>운행 코스 정보</a:t>
            </a:r>
            <a:endParaRPr kumimoji="1"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74" name="직선 연결선[R] 173"/>
          <p:cNvCxnSpPr/>
          <p:nvPr/>
        </p:nvCxnSpPr>
        <p:spPr>
          <a:xfrm>
            <a:off x="7372952" y="3962316"/>
            <a:ext cx="1362541" cy="10881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[R] 174"/>
          <p:cNvCxnSpPr/>
          <p:nvPr/>
        </p:nvCxnSpPr>
        <p:spPr>
          <a:xfrm>
            <a:off x="4506976" y="3908171"/>
            <a:ext cx="4181264" cy="13221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텍스트 상자 175"/>
          <p:cNvSpPr txBox="1"/>
          <p:nvPr/>
        </p:nvSpPr>
        <p:spPr>
          <a:xfrm>
            <a:off x="8688796" y="5050430"/>
            <a:ext cx="3042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 smtClean="0">
                <a:solidFill>
                  <a:srgbClr val="FF0000"/>
                </a:solidFill>
              </a:rPr>
              <a:t>선택 코스 주변 제휴업체 쿠폰 정보</a:t>
            </a:r>
            <a:endParaRPr kumimoji="1" lang="en-US" altLang="ko-KR" sz="1400" dirty="0" smtClean="0">
              <a:solidFill>
                <a:srgbClr val="FF0000"/>
              </a:solidFill>
            </a:endParaRPr>
          </a:p>
          <a:p>
            <a:r>
              <a:rPr kumimoji="1" lang="ko-KR" altLang="en-US" sz="1400" dirty="0" smtClean="0"/>
              <a:t>선택시</a:t>
            </a:r>
            <a:r>
              <a:rPr kumimoji="1" lang="en-US" altLang="ko-KR" sz="1400" dirty="0" smtClean="0"/>
              <a:t>,</a:t>
            </a:r>
            <a:r>
              <a:rPr kumimoji="1" lang="ko-KR" altLang="en-US" sz="1400" dirty="0" smtClean="0"/>
              <a:t> 커머스로 이동 </a:t>
            </a:r>
            <a:r>
              <a:rPr kumimoji="1" lang="en-US" altLang="ko-KR" sz="1400" dirty="0" smtClean="0"/>
              <a:t>(</a:t>
            </a:r>
            <a:r>
              <a:rPr kumimoji="1" lang="ko-KR" altLang="en-US" sz="1400" dirty="0" smtClean="0"/>
              <a:t> 구매 가능 </a:t>
            </a:r>
            <a:r>
              <a:rPr kumimoji="1" lang="en-US" altLang="ko-KR" sz="1400" dirty="0" smtClean="0"/>
              <a:t>)</a:t>
            </a:r>
            <a:endParaRPr kumimoji="1" lang="ko-KR" altLang="en-US" sz="1400" dirty="0"/>
          </a:p>
        </p:txBody>
      </p:sp>
      <p:sp>
        <p:nvSpPr>
          <p:cNvPr id="181" name="타원 180"/>
          <p:cNvSpPr/>
          <p:nvPr/>
        </p:nvSpPr>
        <p:spPr>
          <a:xfrm>
            <a:off x="11540691" y="6246796"/>
            <a:ext cx="468429" cy="44864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50" dirty="0" smtClean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2580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561</Words>
  <Application>Microsoft Macintosh PowerPoint</Application>
  <PresentationFormat>와이드스크린</PresentationFormat>
  <Paragraphs>270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2" baseType="lpstr">
      <vt:lpstr>나눔스퀘어</vt:lpstr>
      <vt:lpstr>나눔스퀘어 Bold</vt:lpstr>
      <vt:lpstr>맑은 고딕</vt:lpstr>
      <vt:lpstr>Bebas Neue</vt:lpstr>
      <vt:lpstr>Helvetica Light</vt:lpstr>
      <vt:lpstr>linea-basic-10</vt:lpstr>
      <vt:lpstr>Mangal</vt:lpstr>
      <vt:lpstr>Wingdings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(주) 드림온 </dc:title>
  <dc:creator>lazyeffect1@gmail.com</dc:creator>
  <cp:lastModifiedBy>lazyeffect1@gmail.com</cp:lastModifiedBy>
  <cp:revision>63</cp:revision>
  <dcterms:created xsi:type="dcterms:W3CDTF">2017-09-07T11:22:53Z</dcterms:created>
  <dcterms:modified xsi:type="dcterms:W3CDTF">2017-09-08T02:48:04Z</dcterms:modified>
</cp:coreProperties>
</file>