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ABCFB-F3F9-4365-B4FB-74AC5DA5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662F1D-3E52-40DB-824F-F993B58D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FFB8A4-E93A-47AB-8814-4C96745C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A4EAAC-28BE-4B2E-8DCE-FEB6FCD7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7EC8C5-8264-4AAA-9A5E-2E20E0BF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12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51B57-1C39-4113-BFE2-7B21DD4B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0ADABB-9DE2-4E7A-A1DB-DADBB924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CB62B-6436-4F8B-930E-6B5D35EA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766660-B82F-4A81-A5DE-3F41DF16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67A18-3119-4ACA-8B00-E965141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53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BB459-B98F-4934-BB5A-B454E8C38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4C2D98-EACC-40B4-BE24-BD186E571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81275-FEA9-4B5E-8877-F60AF510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3D324-BD30-4767-B7F0-DBDB860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03BDAA-5C9B-460C-9447-48DAFB2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69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F2364-4EBD-4281-971D-700F2F78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F52589-F74C-44AA-897A-3ACAD96E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9D56F-0369-456B-A2A6-1E591753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4A53E3-A230-4959-8D18-2553194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1405D4-A3AB-4103-9738-B09ED76A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034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45955-0B9C-40FD-B7BA-7F4F62A2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86612C-BA14-45E7-901E-B1E7D483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5B6CE-D75E-4421-8CB3-F3B4ACCB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E14151-85D8-4D41-A180-CC610EFA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DAA53-D069-4BED-9590-F5870269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410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8E961-EB44-41E2-9129-C57BBCDB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1369F-64F5-48AB-8E0E-221F93FF2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058AC4-A704-4819-9D24-84797635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0938F8-F533-41A5-88D7-8189D158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FE877B-2EE0-4302-A934-E92BB4B0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EE25EE-F845-4888-9382-AF2E4578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6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63E42-4103-4288-A759-BDDC2781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B5F603-8776-4859-A062-315F7484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204B48-6866-4909-892C-28CBA58E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2C3636-6A2A-4BA4-B965-EFA163E21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E675D3-8C65-4B1D-8770-4540A15D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B73493-B0F3-4C08-AC40-C087654F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1F83FD-7131-4B7E-AC6E-B8B31223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11D505-BB0C-4206-9337-0798A9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814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B8E4F-C275-4DF3-B70A-43E131C3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3E1271-67C6-4069-8F3E-543FCBC2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DBA410-6A7A-4EAD-B0BA-217760CB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54A286-AE0D-4A55-8A17-022F072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44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1FFE61-60DF-4111-8033-806AD3C5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E4B481-4FF0-4EC5-92BD-7BE32E1E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80D508-401C-49EA-8B66-2A062D8F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288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D8B90-EDB2-416B-AC5F-99AD0C0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1DE0C0-73F5-4AD7-9578-1F703C79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1C1271-5FE9-4E6A-A436-A70E228B4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FACF4A-18F3-4021-9A38-5BB4A23D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660F4-76CE-439E-896C-B7324254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E83373-5912-4E61-868D-4C367420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85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9062F-7FDB-4539-B405-AAEF5F7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488451-A61A-4D21-92ED-3102BCCD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0F708C-24E4-450A-98F8-7CF17E0C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643AB-BC31-494E-8168-D69D16A3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7F7528-2AE1-49DF-AC7C-4C52F998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09DF36-D1FC-4BCB-A68B-E3F745C1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962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D232AF-A1EE-474E-BF0A-A9802E79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1E827D-86A9-4555-B301-499C496B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45590E-A309-4642-B8F8-674EFF0E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C611-15E0-41F8-BE04-56EED995AEEA}" type="datetimeFigureOut">
              <a:rPr lang="en-MY" smtClean="0"/>
              <a:t>27/2/2021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F4CD-905E-4393-9715-65852D4D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D557EC-ED36-4323-9F17-EDA4C66C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A4E7-A581-462A-B74B-1187139694A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0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3826F-B316-4D02-83B3-796B40BD071B}"/>
              </a:ext>
            </a:extLst>
          </p:cNvPr>
          <p:cNvSpPr txBox="1"/>
          <p:nvPr/>
        </p:nvSpPr>
        <p:spPr>
          <a:xfrm>
            <a:off x="8004850" y="1381077"/>
            <a:ext cx="4062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M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A13A29-DC5C-456C-A1E2-87A7EF725E89}"/>
              </a:ext>
            </a:extLst>
          </p:cNvPr>
          <p:cNvSpPr txBox="1"/>
          <p:nvPr/>
        </p:nvSpPr>
        <p:spPr>
          <a:xfrm>
            <a:off x="1898367" y="1513788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en-MY" sz="105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5A9307-75D4-4FBC-B30F-A553175617DA}"/>
              </a:ext>
            </a:extLst>
          </p:cNvPr>
          <p:cNvSpPr/>
          <p:nvPr/>
        </p:nvSpPr>
        <p:spPr>
          <a:xfrm>
            <a:off x="3743572" y="1534965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D6BD4A-01A1-4F60-953F-8EEABA38AFCE}"/>
              </a:ext>
            </a:extLst>
          </p:cNvPr>
          <p:cNvSpPr txBox="1"/>
          <p:nvPr/>
        </p:nvSpPr>
        <p:spPr>
          <a:xfrm>
            <a:off x="2099898" y="2208951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  : </a:t>
            </a:r>
            <a:r>
              <a:rPr lang="en-MY" sz="105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41C8E-6764-4781-AE59-088A3BF60471}"/>
              </a:ext>
            </a:extLst>
          </p:cNvPr>
          <p:cNvSpPr/>
          <p:nvPr/>
        </p:nvSpPr>
        <p:spPr>
          <a:xfrm>
            <a:off x="3743572" y="2237781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4449A3-08BE-46CB-981B-DC2B1A5935FC}"/>
              </a:ext>
            </a:extLst>
          </p:cNvPr>
          <p:cNvSpPr txBox="1"/>
          <p:nvPr/>
        </p:nvSpPr>
        <p:spPr>
          <a:xfrm>
            <a:off x="2126532" y="2911767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        : </a:t>
            </a:r>
            <a:r>
              <a:rPr lang="en-MY" sz="105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5B3AE1-D940-4BEF-B441-C4D11BC8A784}"/>
              </a:ext>
            </a:extLst>
          </p:cNvPr>
          <p:cNvSpPr/>
          <p:nvPr/>
        </p:nvSpPr>
        <p:spPr>
          <a:xfrm>
            <a:off x="3743572" y="2940597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F19EB5-FF31-418D-93AC-D3C7B1841EFB}"/>
              </a:ext>
            </a:extLst>
          </p:cNvPr>
          <p:cNvSpPr txBox="1"/>
          <p:nvPr/>
        </p:nvSpPr>
        <p:spPr>
          <a:xfrm>
            <a:off x="1898367" y="4721266"/>
            <a:ext cx="159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         : </a:t>
            </a:r>
            <a:r>
              <a:rPr lang="en-MY" sz="105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22DF20C-046E-45A5-93D5-84B3148F9C2F}"/>
              </a:ext>
            </a:extLst>
          </p:cNvPr>
          <p:cNvSpPr/>
          <p:nvPr/>
        </p:nvSpPr>
        <p:spPr>
          <a:xfrm>
            <a:off x="3722889" y="4825372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649743-095B-40C9-A884-37AF939DA23D}"/>
              </a:ext>
            </a:extLst>
          </p:cNvPr>
          <p:cNvSpPr txBox="1"/>
          <p:nvPr/>
        </p:nvSpPr>
        <p:spPr>
          <a:xfrm>
            <a:off x="3734694" y="6026880"/>
            <a:ext cx="426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account? Login Here</a:t>
            </a:r>
            <a:endParaRPr lang="en-MY" sz="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34EE589-0FD0-457B-8820-AB0FD99495CD}"/>
              </a:ext>
            </a:extLst>
          </p:cNvPr>
          <p:cNvSpPr/>
          <p:nvPr/>
        </p:nvSpPr>
        <p:spPr>
          <a:xfrm>
            <a:off x="3743572" y="3329450"/>
            <a:ext cx="30670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Administration</a:t>
            </a:r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2EDD07-398F-4398-BF98-67EE91E03B28}"/>
              </a:ext>
            </a:extLst>
          </p:cNvPr>
          <p:cNvSpPr/>
          <p:nvPr/>
        </p:nvSpPr>
        <p:spPr>
          <a:xfrm>
            <a:off x="3743572" y="3723397"/>
            <a:ext cx="30670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&amp; Technology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29644F0-E5A6-4407-8495-F3A54049827D}"/>
              </a:ext>
            </a:extLst>
          </p:cNvPr>
          <p:cNvSpPr/>
          <p:nvPr/>
        </p:nvSpPr>
        <p:spPr>
          <a:xfrm>
            <a:off x="3734694" y="4123507"/>
            <a:ext cx="30848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 &amp; Finance</a:t>
            </a:r>
            <a:endParaRPr lang="en-MY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xmlns="" id="{42C019D9-1662-4C80-A224-B0CD8707E2C2}"/>
              </a:ext>
            </a:extLst>
          </p:cNvPr>
          <p:cNvSpPr/>
          <p:nvPr/>
        </p:nvSpPr>
        <p:spPr>
          <a:xfrm rot="10800000">
            <a:off x="6521078" y="3088093"/>
            <a:ext cx="168186" cy="1347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2A6AF41-BA1E-4067-9B28-96E025EBEC65}"/>
              </a:ext>
            </a:extLst>
          </p:cNvPr>
          <p:cNvCxnSpPr/>
          <p:nvPr/>
        </p:nvCxnSpPr>
        <p:spPr>
          <a:xfrm flipV="1">
            <a:off x="2370490" y="3835152"/>
            <a:ext cx="1059402" cy="8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C24107-9212-4FEB-BE0A-DC5186A6A165}"/>
              </a:ext>
            </a:extLst>
          </p:cNvPr>
          <p:cNvSpPr txBox="1"/>
          <p:nvPr/>
        </p:nvSpPr>
        <p:spPr>
          <a:xfrm>
            <a:off x="127399" y="3723397"/>
            <a:ext cx="366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Drop- down menu</a:t>
            </a:r>
          </a:p>
          <a:p>
            <a:r>
              <a:rPr lang="en-US" dirty="0"/>
              <a:t>(add more choices of faculty)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40FC97C-8D97-41A0-B9C7-8AA2D69CFA98}"/>
              </a:ext>
            </a:extLst>
          </p:cNvPr>
          <p:cNvSpPr/>
          <p:nvPr/>
        </p:nvSpPr>
        <p:spPr>
          <a:xfrm>
            <a:off x="4328698" y="5472934"/>
            <a:ext cx="1855432" cy="4450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64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D8A80-8106-4D39-A3A9-45C06E4AABFC}"/>
              </a:ext>
            </a:extLst>
          </p:cNvPr>
          <p:cNvSpPr txBox="1"/>
          <p:nvPr/>
        </p:nvSpPr>
        <p:spPr>
          <a:xfrm>
            <a:off x="1102345" y="1694601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en-MY" sz="105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BE3607-34A8-4672-B083-D7A1F1AA10A4}"/>
              </a:ext>
            </a:extLst>
          </p:cNvPr>
          <p:cNvSpPr/>
          <p:nvPr/>
        </p:nvSpPr>
        <p:spPr>
          <a:xfrm>
            <a:off x="2947550" y="1715778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4191D0-B256-4D18-86A6-8891F605D37E}"/>
              </a:ext>
            </a:extLst>
          </p:cNvPr>
          <p:cNvSpPr txBox="1"/>
          <p:nvPr/>
        </p:nvSpPr>
        <p:spPr>
          <a:xfrm>
            <a:off x="1102345" y="2308640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     : </a:t>
            </a:r>
            <a:r>
              <a:rPr lang="en-MY" sz="105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6E31DD-98C5-416A-9A1E-3EF3C016AAEF}"/>
              </a:ext>
            </a:extLst>
          </p:cNvPr>
          <p:cNvSpPr/>
          <p:nvPr/>
        </p:nvSpPr>
        <p:spPr>
          <a:xfrm>
            <a:off x="2947550" y="2329817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CE3C23-FCCB-4A93-BBAD-516A6D15E943}"/>
              </a:ext>
            </a:extLst>
          </p:cNvPr>
          <p:cNvSpPr txBox="1"/>
          <p:nvPr/>
        </p:nvSpPr>
        <p:spPr>
          <a:xfrm>
            <a:off x="7739336" y="812585"/>
            <a:ext cx="4062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MY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FABBBB-838C-4049-8BDC-44891ED8A17D}"/>
              </a:ext>
            </a:extLst>
          </p:cNvPr>
          <p:cNvSpPr txBox="1"/>
          <p:nvPr/>
        </p:nvSpPr>
        <p:spPr>
          <a:xfrm>
            <a:off x="2883776" y="4294488"/>
            <a:ext cx="426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an account? Register Here</a:t>
            </a:r>
            <a:endParaRPr lang="en-MY" sz="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C80E40-9AF2-4BD5-97A1-C7F69ECBF51E}"/>
              </a:ext>
            </a:extLst>
          </p:cNvPr>
          <p:cNvSpPr txBox="1"/>
          <p:nvPr/>
        </p:nvSpPr>
        <p:spPr>
          <a:xfrm>
            <a:off x="1102345" y="2999844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		  : </a:t>
            </a:r>
            <a:r>
              <a:rPr lang="en-MY" sz="105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679A142-AD4B-4FBD-A5AD-E13A997A7456}"/>
              </a:ext>
            </a:extLst>
          </p:cNvPr>
          <p:cNvSpPr/>
          <p:nvPr/>
        </p:nvSpPr>
        <p:spPr>
          <a:xfrm>
            <a:off x="2947550" y="3021021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Displays automatically from database after student key in name and ID</a:t>
            </a:r>
            <a:endParaRPr lang="en-MY" sz="11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2A3102C-EEC2-4C60-9859-3847E5B4356C}"/>
              </a:ext>
            </a:extLst>
          </p:cNvPr>
          <p:cNvSpPr/>
          <p:nvPr/>
        </p:nvSpPr>
        <p:spPr>
          <a:xfrm>
            <a:off x="3673364" y="3712225"/>
            <a:ext cx="1855432" cy="4450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607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883533-E877-477B-A313-7136C3616639}"/>
              </a:ext>
            </a:extLst>
          </p:cNvPr>
          <p:cNvSpPr txBox="1"/>
          <p:nvPr/>
        </p:nvSpPr>
        <p:spPr>
          <a:xfrm>
            <a:off x="506026" y="408372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en-MY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MY" dirty="0"/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73E401-7BA1-4ED3-9785-144EA4E836E2}"/>
              </a:ext>
            </a:extLst>
          </p:cNvPr>
          <p:cNvSpPr txBox="1"/>
          <p:nvPr/>
        </p:nvSpPr>
        <p:spPr>
          <a:xfrm>
            <a:off x="3574323" y="2414139"/>
            <a:ext cx="574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You have not made any contributions yet , </a:t>
            </a:r>
            <a:r>
              <a:rPr lang="en-MY" sz="2400" dirty="0">
                <a:solidFill>
                  <a:schemeClr val="accent2">
                    <a:lumMod val="50000"/>
                  </a:schemeClr>
                </a:solidFill>
              </a:rPr>
              <a:t>Click here to start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11F700-A2AD-44FC-9669-FD454B544712}"/>
              </a:ext>
            </a:extLst>
          </p:cNvPr>
          <p:cNvSpPr txBox="1"/>
          <p:nvPr/>
        </p:nvSpPr>
        <p:spPr>
          <a:xfrm>
            <a:off x="9579006" y="239697"/>
            <a:ext cx="227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 OUT</a:t>
            </a:r>
            <a:endParaRPr lang="en-MY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0BB835-6E8D-41FE-9962-2791854AB211}"/>
              </a:ext>
            </a:extLst>
          </p:cNvPr>
          <p:cNvSpPr txBox="1"/>
          <p:nvPr/>
        </p:nvSpPr>
        <p:spPr>
          <a:xfrm>
            <a:off x="9419208" y="1189608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FBA4C45-2769-425C-9C6D-A0D9219FDC83}"/>
              </a:ext>
            </a:extLst>
          </p:cNvPr>
          <p:cNvCxnSpPr/>
          <p:nvPr/>
        </p:nvCxnSpPr>
        <p:spPr>
          <a:xfrm flipV="1">
            <a:off x="7759083" y="3245136"/>
            <a:ext cx="0" cy="15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960892-7C6A-43E4-B770-A503BCE73111}"/>
              </a:ext>
            </a:extLst>
          </p:cNvPr>
          <p:cNvSpPr txBox="1"/>
          <p:nvPr/>
        </p:nvSpPr>
        <p:spPr>
          <a:xfrm>
            <a:off x="7075503" y="4891596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next page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762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89D947-2C12-4ECD-B210-003AA09C67BF}"/>
              </a:ext>
            </a:extLst>
          </p:cNvPr>
          <p:cNvSpPr txBox="1"/>
          <p:nvPr/>
        </p:nvSpPr>
        <p:spPr>
          <a:xfrm>
            <a:off x="1305017" y="26764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CFB0CC-7911-4AA2-B696-5EDD265B9ED1}"/>
              </a:ext>
            </a:extLst>
          </p:cNvPr>
          <p:cNvSpPr/>
          <p:nvPr/>
        </p:nvSpPr>
        <p:spPr>
          <a:xfrm>
            <a:off x="1447060" y="745270"/>
            <a:ext cx="3133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0A9CF2-80CF-47D0-83CF-1FCEB1370498}"/>
              </a:ext>
            </a:extLst>
          </p:cNvPr>
          <p:cNvSpPr txBox="1"/>
          <p:nvPr/>
        </p:nvSpPr>
        <p:spPr>
          <a:xfrm>
            <a:off x="1333868" y="1422563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E20745-58F7-43FA-A74C-7488CF3A5CD6}"/>
              </a:ext>
            </a:extLst>
          </p:cNvPr>
          <p:cNvSpPr/>
          <p:nvPr/>
        </p:nvSpPr>
        <p:spPr>
          <a:xfrm>
            <a:off x="1418203" y="1771147"/>
            <a:ext cx="3455635" cy="2127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307203-E33D-4843-83E6-446138F5A806}"/>
              </a:ext>
            </a:extLst>
          </p:cNvPr>
          <p:cNvSpPr txBox="1"/>
          <p:nvPr/>
        </p:nvSpPr>
        <p:spPr>
          <a:xfrm>
            <a:off x="1402670" y="4161759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864721-BBCE-46E1-9D3E-91C4ABF989C2}"/>
              </a:ext>
            </a:extLst>
          </p:cNvPr>
          <p:cNvSpPr/>
          <p:nvPr/>
        </p:nvSpPr>
        <p:spPr>
          <a:xfrm>
            <a:off x="1458154" y="4539171"/>
            <a:ext cx="322259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Choose File</a:t>
            </a:r>
            <a:endParaRPr lang="en-MY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8D9E764-B900-4E45-B439-A7E13B6CF22A}"/>
              </a:ext>
            </a:extLst>
          </p:cNvPr>
          <p:cNvSpPr/>
          <p:nvPr/>
        </p:nvSpPr>
        <p:spPr>
          <a:xfrm>
            <a:off x="4627479" y="5650754"/>
            <a:ext cx="11807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E3BD5D-2018-4B33-A28C-EA02D65D666D}"/>
              </a:ext>
            </a:extLst>
          </p:cNvPr>
          <p:cNvSpPr txBox="1"/>
          <p:nvPr/>
        </p:nvSpPr>
        <p:spPr>
          <a:xfrm>
            <a:off x="1447060" y="783116"/>
            <a:ext cx="288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Write a title</a:t>
            </a:r>
            <a:endParaRPr lang="en-MY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CAF173-37AB-4531-B40D-C7238C5D009A}"/>
              </a:ext>
            </a:extLst>
          </p:cNvPr>
          <p:cNvSpPr txBox="1"/>
          <p:nvPr/>
        </p:nvSpPr>
        <p:spPr>
          <a:xfrm>
            <a:off x="1919794" y="2556449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Write a description</a:t>
            </a:r>
            <a:endParaRPr lang="en-MY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69E145B-F581-4E61-872A-990552D49ABF}"/>
              </a:ext>
            </a:extLst>
          </p:cNvPr>
          <p:cNvSpPr txBox="1"/>
          <p:nvPr/>
        </p:nvSpPr>
        <p:spPr>
          <a:xfrm>
            <a:off x="1402669" y="5249999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File 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7138908-F10A-4F6D-A7A5-0EBA4F2E93B2}"/>
              </a:ext>
            </a:extLst>
          </p:cNvPr>
          <p:cNvSpPr/>
          <p:nvPr/>
        </p:nvSpPr>
        <p:spPr>
          <a:xfrm>
            <a:off x="1458154" y="5650754"/>
            <a:ext cx="322259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Choose File</a:t>
            </a:r>
            <a:endParaRPr lang="en-MY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A9570E-83D3-470F-BB49-1D4D54CC4948}"/>
              </a:ext>
            </a:extLst>
          </p:cNvPr>
          <p:cNvSpPr/>
          <p:nvPr/>
        </p:nvSpPr>
        <p:spPr>
          <a:xfrm>
            <a:off x="4680749" y="4545174"/>
            <a:ext cx="11807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691D79-B408-400C-844C-0395A0F29D19}"/>
              </a:ext>
            </a:extLst>
          </p:cNvPr>
          <p:cNvSpPr txBox="1"/>
          <p:nvPr/>
        </p:nvSpPr>
        <p:spPr>
          <a:xfrm>
            <a:off x="1458154" y="4917943"/>
            <a:ext cx="36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NOTE : doc, pdf, docx formats allowed</a:t>
            </a:r>
            <a:endParaRPr lang="en-MY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093AEB1-0330-4DCA-B64D-FCA53B5EB1F5}"/>
              </a:ext>
            </a:extLst>
          </p:cNvPr>
          <p:cNvSpPr/>
          <p:nvPr/>
        </p:nvSpPr>
        <p:spPr>
          <a:xfrm>
            <a:off x="6849492" y="4917942"/>
            <a:ext cx="3018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FC96C-4E41-4D6D-A96D-927856A9A6D8}"/>
              </a:ext>
            </a:extLst>
          </p:cNvPr>
          <p:cNvSpPr txBox="1"/>
          <p:nvPr/>
        </p:nvSpPr>
        <p:spPr>
          <a:xfrm>
            <a:off x="7213847" y="4863664"/>
            <a:ext cx="36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Agree to terms and conditions</a:t>
            </a:r>
            <a:endParaRPr lang="en-MY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0FE016A-921C-40EF-AFF4-09D1B64935A7}"/>
              </a:ext>
            </a:extLst>
          </p:cNvPr>
          <p:cNvSpPr txBox="1"/>
          <p:nvPr/>
        </p:nvSpPr>
        <p:spPr>
          <a:xfrm>
            <a:off x="9684430" y="4881911"/>
            <a:ext cx="133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* required field</a:t>
            </a:r>
            <a:endParaRPr lang="en-MY" sz="1200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7D7133D-F081-4346-BEEB-AB975FE43E4A}"/>
              </a:ext>
            </a:extLst>
          </p:cNvPr>
          <p:cNvSpPr/>
          <p:nvPr/>
        </p:nvSpPr>
        <p:spPr>
          <a:xfrm>
            <a:off x="10096128" y="5737253"/>
            <a:ext cx="1016495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MY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01A58E1-A8E6-413B-A632-B54CAC09637C}"/>
              </a:ext>
            </a:extLst>
          </p:cNvPr>
          <p:cNvGrpSpPr/>
          <p:nvPr/>
        </p:nvGrpSpPr>
        <p:grpSpPr>
          <a:xfrm>
            <a:off x="5861480" y="1814228"/>
            <a:ext cx="5308289" cy="2099070"/>
            <a:chOff x="5087464" y="623005"/>
            <a:chExt cx="5308289" cy="209907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29D723B-AD1D-4C20-9567-3621DFBA0340}"/>
                </a:ext>
              </a:extLst>
            </p:cNvPr>
            <p:cNvSpPr txBox="1"/>
            <p:nvPr/>
          </p:nvSpPr>
          <p:spPr>
            <a:xfrm>
              <a:off x="8799990" y="1237897"/>
              <a:ext cx="15957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Drop –down menu</a:t>
              </a:r>
              <a:endParaRPr lang="en-MY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03231DD-CB5E-4D2D-89CB-F006CD11211D}"/>
                </a:ext>
              </a:extLst>
            </p:cNvPr>
            <p:cNvGrpSpPr/>
            <p:nvPr/>
          </p:nvGrpSpPr>
          <p:grpSpPr>
            <a:xfrm>
              <a:off x="5087464" y="623005"/>
              <a:ext cx="5058234" cy="2099070"/>
              <a:chOff x="5087464" y="623005"/>
              <a:chExt cx="5058234" cy="20990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756ADC3-841A-4458-BC72-EA692405D7AB}"/>
                  </a:ext>
                </a:extLst>
              </p:cNvPr>
              <p:cNvSpPr txBox="1"/>
              <p:nvPr/>
            </p:nvSpPr>
            <p:spPr>
              <a:xfrm>
                <a:off x="5087464" y="623005"/>
                <a:ext cx="3471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Category </a:t>
                </a:r>
                <a:endParaRPr lang="en-MY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543E68A2-4AFB-4F11-9012-A1F5A20EB8D5}"/>
                  </a:ext>
                </a:extLst>
              </p:cNvPr>
              <p:cNvGrpSpPr/>
              <p:nvPr/>
            </p:nvGrpSpPr>
            <p:grpSpPr>
              <a:xfrm>
                <a:off x="6295008" y="992337"/>
                <a:ext cx="2343336" cy="1378476"/>
                <a:chOff x="5584423" y="708654"/>
                <a:chExt cx="2343336" cy="1378476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B0D045FE-6189-4843-9DE6-805BF580C890}"/>
                    </a:ext>
                  </a:extLst>
                </p:cNvPr>
                <p:cNvSpPr/>
                <p:nvPr/>
              </p:nvSpPr>
              <p:spPr>
                <a:xfrm>
                  <a:off x="5584423" y="708654"/>
                  <a:ext cx="2343336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Essay</a:t>
                  </a:r>
                  <a:endParaRPr lang="en-MY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7BAD3D95-6596-430E-9B7E-8AFBEC31B00A}"/>
                    </a:ext>
                  </a:extLst>
                </p:cNvPr>
                <p:cNvSpPr/>
                <p:nvPr/>
              </p:nvSpPr>
              <p:spPr>
                <a:xfrm>
                  <a:off x="5584423" y="1053231"/>
                  <a:ext cx="2343336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Poem</a:t>
                  </a:r>
                  <a:endParaRPr lang="en-MY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5C321841-91B6-4840-B091-15433D11BFD8}"/>
                    </a:ext>
                  </a:extLst>
                </p:cNvPr>
                <p:cNvSpPr/>
                <p:nvPr/>
              </p:nvSpPr>
              <p:spPr>
                <a:xfrm>
                  <a:off x="5584423" y="1373221"/>
                  <a:ext cx="2343336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Report</a:t>
                  </a:r>
                  <a:endParaRPr lang="en-MY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xmlns="" id="{7667C4D2-2884-4F67-BDC7-BB0A276C9C1B}"/>
                    </a:ext>
                  </a:extLst>
                </p:cNvPr>
                <p:cNvSpPr/>
                <p:nvPr/>
              </p:nvSpPr>
              <p:spPr>
                <a:xfrm>
                  <a:off x="5584423" y="1717798"/>
                  <a:ext cx="2343336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News</a:t>
                  </a:r>
                  <a:endParaRPr lang="en-MY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F5176CB1-F681-4788-9AC8-8A9D34E734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6649" y="1237897"/>
                <a:ext cx="8777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49A95543-ADC3-48D7-81AC-D64F189B5EF8}"/>
                  </a:ext>
                </a:extLst>
              </p:cNvPr>
              <p:cNvSpPr/>
              <p:nvPr/>
            </p:nvSpPr>
            <p:spPr>
              <a:xfrm>
                <a:off x="6295008" y="660129"/>
                <a:ext cx="234333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xmlns="" id="{38364BF8-EE1B-4D42-950F-73EA0BF50824}"/>
                  </a:ext>
                </a:extLst>
              </p:cNvPr>
              <p:cNvSpPr/>
              <p:nvPr/>
            </p:nvSpPr>
            <p:spPr>
              <a:xfrm rot="10800000">
                <a:off x="8407618" y="782577"/>
                <a:ext cx="127247" cy="16025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98D98ECE-4D37-4F18-94B0-4EEC96D04898}"/>
                  </a:ext>
                </a:extLst>
              </p:cNvPr>
              <p:cNvSpPr/>
              <p:nvPr/>
            </p:nvSpPr>
            <p:spPr>
              <a:xfrm>
                <a:off x="6295008" y="2352743"/>
                <a:ext cx="234333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Article</a:t>
                </a:r>
                <a:endParaRPr lang="en-MY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F703D74-A118-414B-B8B0-D38049794705}"/>
                  </a:ext>
                </a:extLst>
              </p:cNvPr>
              <p:cNvSpPr txBox="1"/>
              <p:nvPr/>
            </p:nvSpPr>
            <p:spPr>
              <a:xfrm>
                <a:off x="8809611" y="1862981"/>
                <a:ext cx="133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* required field</a:t>
                </a:r>
                <a:endParaRPr lang="en-MY" sz="12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D76134C-B497-4CD8-A76C-0995BE44CEE4}"/>
              </a:ext>
            </a:extLst>
          </p:cNvPr>
          <p:cNvSpPr txBox="1"/>
          <p:nvPr/>
        </p:nvSpPr>
        <p:spPr>
          <a:xfrm>
            <a:off x="5846502" y="4604912"/>
            <a:ext cx="133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* optional</a:t>
            </a:r>
            <a:endParaRPr lang="en-MY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793F0C7-3755-49E2-A8DA-8DA1A391C9A1}"/>
              </a:ext>
            </a:extLst>
          </p:cNvPr>
          <p:cNvSpPr txBox="1"/>
          <p:nvPr/>
        </p:nvSpPr>
        <p:spPr>
          <a:xfrm>
            <a:off x="5007004" y="463425"/>
            <a:ext cx="468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Fill in the details below to post your submission </a:t>
            </a:r>
            <a:endParaRPr lang="en-MY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56F71BB-6360-4393-B862-2E886DF8C74D}"/>
              </a:ext>
            </a:extLst>
          </p:cNvPr>
          <p:cNvSpPr txBox="1"/>
          <p:nvPr/>
        </p:nvSpPr>
        <p:spPr>
          <a:xfrm>
            <a:off x="9943726" y="452307"/>
            <a:ext cx="227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 OUT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2931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91D7E8-34E3-4ECC-ADE5-716CD6DCBDA0}"/>
              </a:ext>
            </a:extLst>
          </p:cNvPr>
          <p:cNvSpPr txBox="1"/>
          <p:nvPr/>
        </p:nvSpPr>
        <p:spPr>
          <a:xfrm>
            <a:off x="678155" y="1163102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Submission</a:t>
            </a:r>
            <a:r>
              <a:rPr lang="en-US" dirty="0"/>
              <a:t> </a:t>
            </a:r>
            <a:endParaRPr lang="en-MY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6BE608D-BDAA-48E6-9B00-5B82145DA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41634"/>
              </p:ext>
            </p:extLst>
          </p:nvPr>
        </p:nvGraphicFramePr>
        <p:xfrm>
          <a:off x="687032" y="1633993"/>
          <a:ext cx="8514671" cy="11777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9112">
                  <a:extLst>
                    <a:ext uri="{9D8B030D-6E8A-4147-A177-3AD203B41FA5}">
                      <a16:colId xmlns:a16="http://schemas.microsoft.com/office/drawing/2014/main" xmlns="" val="1613420984"/>
                    </a:ext>
                  </a:extLst>
                </a:gridCol>
                <a:gridCol w="1419112">
                  <a:extLst>
                    <a:ext uri="{9D8B030D-6E8A-4147-A177-3AD203B41FA5}">
                      <a16:colId xmlns:a16="http://schemas.microsoft.com/office/drawing/2014/main" xmlns="" val="1981470508"/>
                    </a:ext>
                  </a:extLst>
                </a:gridCol>
                <a:gridCol w="1394281">
                  <a:extLst>
                    <a:ext uri="{9D8B030D-6E8A-4147-A177-3AD203B41FA5}">
                      <a16:colId xmlns:a16="http://schemas.microsoft.com/office/drawing/2014/main" xmlns="" val="3604288384"/>
                    </a:ext>
                  </a:extLst>
                </a:gridCol>
                <a:gridCol w="1645500">
                  <a:extLst>
                    <a:ext uri="{9D8B030D-6E8A-4147-A177-3AD203B41FA5}">
                      <a16:colId xmlns:a16="http://schemas.microsoft.com/office/drawing/2014/main" xmlns="" val="3440967763"/>
                    </a:ext>
                  </a:extLst>
                </a:gridCol>
                <a:gridCol w="1217554">
                  <a:extLst>
                    <a:ext uri="{9D8B030D-6E8A-4147-A177-3AD203B41FA5}">
                      <a16:colId xmlns:a16="http://schemas.microsoft.com/office/drawing/2014/main" xmlns="" val="3640353613"/>
                    </a:ext>
                  </a:extLst>
                </a:gridCol>
                <a:gridCol w="1419112">
                  <a:extLst>
                    <a:ext uri="{9D8B030D-6E8A-4147-A177-3AD203B41FA5}">
                      <a16:colId xmlns:a16="http://schemas.microsoft.com/office/drawing/2014/main" xmlns="" val="1373795218"/>
                    </a:ext>
                  </a:extLst>
                </a:gridCol>
              </a:tblGrid>
              <a:tr h="1177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Commence</a:t>
                      </a:r>
                    </a:p>
                    <a:p>
                      <a:pPr algn="ctr"/>
                      <a:r>
                        <a:rPr lang="en-US" sz="1200" dirty="0"/>
                        <a:t>Date</a:t>
                      </a:r>
                      <a:endParaRPr lang="en-MY" sz="1200" dirty="0"/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Closure </a:t>
                      </a:r>
                    </a:p>
                    <a:p>
                      <a:pPr algn="ctr"/>
                      <a:r>
                        <a:rPr lang="en-US" dirty="0"/>
                        <a:t>Date</a:t>
                      </a:r>
                      <a:endParaRPr lang="en-MY" dirty="0"/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064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C5D1074-4B45-4428-B9B9-87759610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12987"/>
              </p:ext>
            </p:extLst>
          </p:nvPr>
        </p:nvGraphicFramePr>
        <p:xfrm>
          <a:off x="9192826" y="2772402"/>
          <a:ext cx="2090691" cy="365760"/>
        </p:xfrm>
        <a:graphic>
          <a:graphicData uri="http://schemas.openxmlformats.org/drawingml/2006/table">
            <a:tbl>
              <a:tblPr/>
              <a:tblGrid>
                <a:gridCol w="2090691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324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MY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DADC8F7D-08CE-4EE5-AE84-DBD801997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29564"/>
              </p:ext>
            </p:extLst>
          </p:nvPr>
        </p:nvGraphicFramePr>
        <p:xfrm>
          <a:off x="678155" y="2811730"/>
          <a:ext cx="851467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9112">
                  <a:extLst>
                    <a:ext uri="{9D8B030D-6E8A-4147-A177-3AD203B41FA5}">
                      <a16:colId xmlns:a16="http://schemas.microsoft.com/office/drawing/2014/main" xmlns="" val="2353686532"/>
                    </a:ext>
                  </a:extLst>
                </a:gridCol>
                <a:gridCol w="1419112">
                  <a:extLst>
                    <a:ext uri="{9D8B030D-6E8A-4147-A177-3AD203B41FA5}">
                      <a16:colId xmlns:a16="http://schemas.microsoft.com/office/drawing/2014/main" xmlns="" val="4285363862"/>
                    </a:ext>
                  </a:extLst>
                </a:gridCol>
                <a:gridCol w="1419112">
                  <a:extLst>
                    <a:ext uri="{9D8B030D-6E8A-4147-A177-3AD203B41FA5}">
                      <a16:colId xmlns:a16="http://schemas.microsoft.com/office/drawing/2014/main" xmlns="" val="1528073986"/>
                    </a:ext>
                  </a:extLst>
                </a:gridCol>
                <a:gridCol w="1611792">
                  <a:extLst>
                    <a:ext uri="{9D8B030D-6E8A-4147-A177-3AD203B41FA5}">
                      <a16:colId xmlns:a16="http://schemas.microsoft.com/office/drawing/2014/main" xmlns="" val="683761493"/>
                    </a:ext>
                  </a:extLst>
                </a:gridCol>
                <a:gridCol w="1226432">
                  <a:extLst>
                    <a:ext uri="{9D8B030D-6E8A-4147-A177-3AD203B41FA5}">
                      <a16:colId xmlns:a16="http://schemas.microsoft.com/office/drawing/2014/main" xmlns="" val="915020448"/>
                    </a:ext>
                  </a:extLst>
                </a:gridCol>
                <a:gridCol w="1419112">
                  <a:extLst>
                    <a:ext uri="{9D8B030D-6E8A-4147-A177-3AD203B41FA5}">
                      <a16:colId xmlns:a16="http://schemas.microsoft.com/office/drawing/2014/main" xmlns="" val="193247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5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906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88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601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53059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E4C273A6-D6A7-404F-97C5-935C78630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41127"/>
              </p:ext>
            </p:extLst>
          </p:nvPr>
        </p:nvGraphicFramePr>
        <p:xfrm>
          <a:off x="9201705" y="3138163"/>
          <a:ext cx="2090691" cy="381740"/>
        </p:xfrm>
        <a:graphic>
          <a:graphicData uri="http://schemas.openxmlformats.org/drawingml/2006/table">
            <a:tbl>
              <a:tblPr/>
              <a:tblGrid>
                <a:gridCol w="2090691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MY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AEEDD5C-312D-44A7-B12D-A0FB39FF5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22141"/>
              </p:ext>
            </p:extLst>
          </p:nvPr>
        </p:nvGraphicFramePr>
        <p:xfrm>
          <a:off x="9192826" y="3508189"/>
          <a:ext cx="2090691" cy="381740"/>
        </p:xfrm>
        <a:graphic>
          <a:graphicData uri="http://schemas.openxmlformats.org/drawingml/2006/table">
            <a:tbl>
              <a:tblPr/>
              <a:tblGrid>
                <a:gridCol w="2090691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MY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878C66B-50D6-43CF-923F-413052EDF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63824"/>
              </p:ext>
            </p:extLst>
          </p:nvPr>
        </p:nvGraphicFramePr>
        <p:xfrm>
          <a:off x="9183946" y="3907685"/>
          <a:ext cx="2113545" cy="381740"/>
        </p:xfrm>
        <a:graphic>
          <a:graphicData uri="http://schemas.openxmlformats.org/drawingml/2006/table">
            <a:tbl>
              <a:tblPr/>
              <a:tblGrid>
                <a:gridCol w="211354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MY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743CA924-34DF-42D5-A7D5-B5C94A533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47479"/>
              </p:ext>
            </p:extLst>
          </p:nvPr>
        </p:nvGraphicFramePr>
        <p:xfrm>
          <a:off x="9201702" y="4275903"/>
          <a:ext cx="2090691" cy="381740"/>
        </p:xfrm>
        <a:graphic>
          <a:graphicData uri="http://schemas.openxmlformats.org/drawingml/2006/table">
            <a:tbl>
              <a:tblPr/>
              <a:tblGrid>
                <a:gridCol w="2090691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  <a:endParaRPr lang="en-MY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A05739B-5DCF-4DBF-8C53-2B6A8E134C92}"/>
              </a:ext>
            </a:extLst>
          </p:cNvPr>
          <p:cNvCxnSpPr/>
          <p:nvPr/>
        </p:nvCxnSpPr>
        <p:spPr>
          <a:xfrm flipH="1">
            <a:off x="9894162" y="2211867"/>
            <a:ext cx="71021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A558F55-56CA-4972-B876-C09E88037467}"/>
              </a:ext>
            </a:extLst>
          </p:cNvPr>
          <p:cNvSpPr txBox="1"/>
          <p:nvPr/>
        </p:nvSpPr>
        <p:spPr>
          <a:xfrm>
            <a:off x="9996254" y="1759159"/>
            <a:ext cx="164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clicked this update button , it goes back to the previous form </a:t>
            </a:r>
            <a:endParaRPr lang="en-MY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3C88CA2-1F32-4DB4-8BCE-CEB453AB6AEC}"/>
              </a:ext>
            </a:extLst>
          </p:cNvPr>
          <p:cNvSpPr txBox="1"/>
          <p:nvPr/>
        </p:nvSpPr>
        <p:spPr>
          <a:xfrm>
            <a:off x="3195962" y="413756"/>
            <a:ext cx="482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Dashboard</a:t>
            </a:r>
            <a:endParaRPr lang="en-MY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C625B4-8B53-4C68-8059-87DDD75FD4A4}"/>
              </a:ext>
            </a:extLst>
          </p:cNvPr>
          <p:cNvSpPr txBox="1"/>
          <p:nvPr/>
        </p:nvSpPr>
        <p:spPr>
          <a:xfrm>
            <a:off x="-497149" y="137925"/>
            <a:ext cx="482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student</a:t>
            </a:r>
            <a:endParaRPr lang="en-MY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7B0EDB3-BB84-4826-B3C4-651402C32ABC}"/>
              </a:ext>
            </a:extLst>
          </p:cNvPr>
          <p:cNvSpPr txBox="1"/>
          <p:nvPr/>
        </p:nvSpPr>
        <p:spPr>
          <a:xfrm>
            <a:off x="-319596" y="506089"/>
            <a:ext cx="482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Faculty name </a:t>
            </a:r>
            <a:r>
              <a:rPr lang="en-MY" sz="12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MY" sz="1200" b="1" dirty="0" err="1">
                <a:solidFill>
                  <a:schemeClr val="tx2">
                    <a:lumMod val="50000"/>
                  </a:schemeClr>
                </a:solidFill>
              </a:rPr>
              <a:t>eg</a:t>
            </a:r>
            <a:r>
              <a:rPr lang="en-MY" sz="1200" b="1" dirty="0">
                <a:solidFill>
                  <a:schemeClr val="tx2">
                    <a:lumMod val="50000"/>
                  </a:schemeClr>
                </a:solidFill>
              </a:rPr>
              <a:t> : Computing and Technology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D2A103A-D4F8-4994-8E35-661869047281}"/>
              </a:ext>
            </a:extLst>
          </p:cNvPr>
          <p:cNvCxnSpPr/>
          <p:nvPr/>
        </p:nvCxnSpPr>
        <p:spPr>
          <a:xfrm flipH="1">
            <a:off x="8824404" y="710214"/>
            <a:ext cx="377298" cy="6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E2ED3D4E-685B-4A7D-84F5-C1A633C62F78}"/>
              </a:ext>
            </a:extLst>
          </p:cNvPr>
          <p:cNvSpPr/>
          <p:nvPr/>
        </p:nvSpPr>
        <p:spPr>
          <a:xfrm>
            <a:off x="841899" y="5343298"/>
            <a:ext cx="1518071" cy="5991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7AE8D26-B0FA-4057-BB27-7AE2E3A25C74}"/>
              </a:ext>
            </a:extLst>
          </p:cNvPr>
          <p:cNvCxnSpPr/>
          <p:nvPr/>
        </p:nvCxnSpPr>
        <p:spPr>
          <a:xfrm flipH="1" flipV="1">
            <a:off x="2601157" y="5685597"/>
            <a:ext cx="1731146" cy="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783885-497A-4CE0-ADE5-155553CFBB34}"/>
              </a:ext>
            </a:extLst>
          </p:cNvPr>
          <p:cNvSpPr txBox="1"/>
          <p:nvPr/>
        </p:nvSpPr>
        <p:spPr>
          <a:xfrm>
            <a:off x="4425155" y="5468644"/>
            <a:ext cx="295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Once the closure date arrives, the submit button becomes disable</a:t>
            </a:r>
            <a:endParaRPr lang="en-MY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993E11F-90FA-463A-BEA2-80E127CA5E14}"/>
              </a:ext>
            </a:extLst>
          </p:cNvPr>
          <p:cNvSpPr txBox="1"/>
          <p:nvPr/>
        </p:nvSpPr>
        <p:spPr>
          <a:xfrm>
            <a:off x="9579006" y="239697"/>
            <a:ext cx="227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 OUT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16223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0693B2-CB7E-4C91-AE9A-90592999E235}"/>
              </a:ext>
            </a:extLst>
          </p:cNvPr>
          <p:cNvSpPr txBox="1"/>
          <p:nvPr/>
        </p:nvSpPr>
        <p:spPr>
          <a:xfrm>
            <a:off x="2851245" y="2421982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Name : </a:t>
            </a:r>
            <a:r>
              <a:rPr lang="en-MY" sz="105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8075B1-7BCE-4B36-88B6-4C9B3AA9B37B}"/>
              </a:ext>
            </a:extLst>
          </p:cNvPr>
          <p:cNvSpPr/>
          <p:nvPr/>
        </p:nvSpPr>
        <p:spPr>
          <a:xfrm>
            <a:off x="4696450" y="2443159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6CB8DD-120C-4B62-94C6-67ED20036B86}"/>
              </a:ext>
            </a:extLst>
          </p:cNvPr>
          <p:cNvSpPr txBox="1"/>
          <p:nvPr/>
        </p:nvSpPr>
        <p:spPr>
          <a:xfrm>
            <a:off x="2851245" y="3036021"/>
            <a:ext cx="189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MY" sz="105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5AFB6C-9CDE-40BE-95D7-556456A368A5}"/>
              </a:ext>
            </a:extLst>
          </p:cNvPr>
          <p:cNvSpPr/>
          <p:nvPr/>
        </p:nvSpPr>
        <p:spPr>
          <a:xfrm>
            <a:off x="4696450" y="3057198"/>
            <a:ext cx="30670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B22527-BCE3-4031-9874-E6FD91B835CF}"/>
              </a:ext>
            </a:extLst>
          </p:cNvPr>
          <p:cNvSpPr txBox="1"/>
          <p:nvPr/>
        </p:nvSpPr>
        <p:spPr>
          <a:xfrm>
            <a:off x="4996137" y="874728"/>
            <a:ext cx="4062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MY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708513-F9FB-4C8A-BA5D-15F6F4041E8B}"/>
              </a:ext>
            </a:extLst>
          </p:cNvPr>
          <p:cNvSpPr txBox="1"/>
          <p:nvPr/>
        </p:nvSpPr>
        <p:spPr>
          <a:xfrm>
            <a:off x="4504041" y="4669936"/>
            <a:ext cx="426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an account? Register Here</a:t>
            </a:r>
            <a:endParaRPr lang="en-MY" sz="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2A3102C-EEC2-4C60-9859-3847E5B4356C}"/>
              </a:ext>
            </a:extLst>
          </p:cNvPr>
          <p:cNvSpPr/>
          <p:nvPr/>
        </p:nvSpPr>
        <p:spPr>
          <a:xfrm>
            <a:off x="4996137" y="3841093"/>
            <a:ext cx="1855432" cy="4450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14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0163BEB-B6AD-450A-A2E7-74EDD9213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49155"/>
              </p:ext>
            </p:extLst>
          </p:nvPr>
        </p:nvGraphicFramePr>
        <p:xfrm>
          <a:off x="9832600" y="2387287"/>
          <a:ext cx="2187765" cy="622244"/>
        </p:xfrm>
        <a:graphic>
          <a:graphicData uri="http://schemas.openxmlformats.org/drawingml/2006/table">
            <a:tbl>
              <a:tblPr/>
              <a:tblGrid>
                <a:gridCol w="218776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62224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Download ZIP file</a:t>
                      </a:r>
                      <a:endParaRPr lang="en-MY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9AEC6B1A-61FC-4BC8-B1AF-1D390ECA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87924"/>
              </p:ext>
            </p:extLst>
          </p:nvPr>
        </p:nvGraphicFramePr>
        <p:xfrm>
          <a:off x="493290" y="1276164"/>
          <a:ext cx="9339310" cy="43056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67862">
                  <a:extLst>
                    <a:ext uri="{9D8B030D-6E8A-4147-A177-3AD203B41FA5}">
                      <a16:colId xmlns:a16="http://schemas.microsoft.com/office/drawing/2014/main" xmlns="" val="3767003491"/>
                    </a:ext>
                  </a:extLst>
                </a:gridCol>
                <a:gridCol w="1867862">
                  <a:extLst>
                    <a:ext uri="{9D8B030D-6E8A-4147-A177-3AD203B41FA5}">
                      <a16:colId xmlns:a16="http://schemas.microsoft.com/office/drawing/2014/main" xmlns="" val="2315587460"/>
                    </a:ext>
                  </a:extLst>
                </a:gridCol>
                <a:gridCol w="1867862">
                  <a:extLst>
                    <a:ext uri="{9D8B030D-6E8A-4147-A177-3AD203B41FA5}">
                      <a16:colId xmlns:a16="http://schemas.microsoft.com/office/drawing/2014/main" xmlns="" val="1075179233"/>
                    </a:ext>
                  </a:extLst>
                </a:gridCol>
                <a:gridCol w="1867862">
                  <a:extLst>
                    <a:ext uri="{9D8B030D-6E8A-4147-A177-3AD203B41FA5}">
                      <a16:colId xmlns:a16="http://schemas.microsoft.com/office/drawing/2014/main" xmlns="" val="2538187671"/>
                    </a:ext>
                  </a:extLst>
                </a:gridCol>
                <a:gridCol w="1867862">
                  <a:extLst>
                    <a:ext uri="{9D8B030D-6E8A-4147-A177-3AD203B41FA5}">
                      <a16:colId xmlns:a16="http://schemas.microsoft.com/office/drawing/2014/main" xmlns="" val="1805227646"/>
                    </a:ext>
                  </a:extLst>
                </a:gridCol>
              </a:tblGrid>
              <a:tr h="11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 Type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99852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022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994469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9903807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653532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8345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1099FC4-BA7C-4F25-B293-C6CAD41A6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85331"/>
              </p:ext>
            </p:extLst>
          </p:nvPr>
        </p:nvGraphicFramePr>
        <p:xfrm>
          <a:off x="9832600" y="3009531"/>
          <a:ext cx="2187765" cy="622244"/>
        </p:xfrm>
        <a:graphic>
          <a:graphicData uri="http://schemas.openxmlformats.org/drawingml/2006/table">
            <a:tbl>
              <a:tblPr/>
              <a:tblGrid>
                <a:gridCol w="218776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62224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Download ZIP file</a:t>
                      </a:r>
                      <a:endParaRPr lang="en-MY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1819564-6E52-4501-A309-0355173F4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35547"/>
              </p:ext>
            </p:extLst>
          </p:nvPr>
        </p:nvGraphicFramePr>
        <p:xfrm>
          <a:off x="9832600" y="3631775"/>
          <a:ext cx="2187765" cy="622244"/>
        </p:xfrm>
        <a:graphic>
          <a:graphicData uri="http://schemas.openxmlformats.org/drawingml/2006/table">
            <a:tbl>
              <a:tblPr/>
              <a:tblGrid>
                <a:gridCol w="218776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62224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Download ZIP file</a:t>
                      </a:r>
                      <a:endParaRPr lang="en-MY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292C1692-9F1B-40D0-AC54-229FB23E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6391"/>
              </p:ext>
            </p:extLst>
          </p:nvPr>
        </p:nvGraphicFramePr>
        <p:xfrm>
          <a:off x="9832600" y="4254019"/>
          <a:ext cx="2187765" cy="622244"/>
        </p:xfrm>
        <a:graphic>
          <a:graphicData uri="http://schemas.openxmlformats.org/drawingml/2006/table">
            <a:tbl>
              <a:tblPr/>
              <a:tblGrid>
                <a:gridCol w="218776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62224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Download ZIP file</a:t>
                      </a:r>
                      <a:endParaRPr lang="en-MY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5C824298-0753-4B2E-B2D7-DDB77556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23419"/>
              </p:ext>
            </p:extLst>
          </p:nvPr>
        </p:nvGraphicFramePr>
        <p:xfrm>
          <a:off x="9832600" y="4876262"/>
          <a:ext cx="2187765" cy="705573"/>
        </p:xfrm>
        <a:graphic>
          <a:graphicData uri="http://schemas.openxmlformats.org/drawingml/2006/table">
            <a:tbl>
              <a:tblPr/>
              <a:tblGrid>
                <a:gridCol w="2187765">
                  <a:extLst>
                    <a:ext uri="{9D8B030D-6E8A-4147-A177-3AD203B41FA5}">
                      <a16:colId xmlns:a16="http://schemas.microsoft.com/office/drawing/2014/main" xmlns="" val="302609409"/>
                    </a:ext>
                  </a:extLst>
                </a:gridCol>
              </a:tblGrid>
              <a:tr h="70557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Download ZIP file</a:t>
                      </a:r>
                      <a:endParaRPr lang="en-MY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37633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F795F9-1D79-4F11-BF2D-A96683BCDE4F}"/>
              </a:ext>
            </a:extLst>
          </p:cNvPr>
          <p:cNvSpPr txBox="1"/>
          <p:nvPr/>
        </p:nvSpPr>
        <p:spPr>
          <a:xfrm>
            <a:off x="3756734" y="453243"/>
            <a:ext cx="46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MARKETING MANAGER CAN ACCESS HERE (ADMIN PAGE )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E27379-5248-4803-9F41-A1577583F422}"/>
              </a:ext>
            </a:extLst>
          </p:cNvPr>
          <p:cNvSpPr txBox="1"/>
          <p:nvPr/>
        </p:nvSpPr>
        <p:spPr>
          <a:xfrm>
            <a:off x="9579006" y="239697"/>
            <a:ext cx="227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 OUT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57445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572CA0-AD90-4D9F-9490-79EA8C2475BD}"/>
              </a:ext>
            </a:extLst>
          </p:cNvPr>
          <p:cNvSpPr/>
          <p:nvPr/>
        </p:nvSpPr>
        <p:spPr>
          <a:xfrm>
            <a:off x="3932807" y="3429000"/>
            <a:ext cx="4456590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8EBF6B-63A5-4C2F-90C8-88140839D1B5}"/>
              </a:ext>
            </a:extLst>
          </p:cNvPr>
          <p:cNvSpPr txBox="1"/>
          <p:nvPr/>
        </p:nvSpPr>
        <p:spPr>
          <a:xfrm>
            <a:off x="3764132" y="727969"/>
            <a:ext cx="4953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FACULTY NAME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err="1"/>
              <a:t>Eg</a:t>
            </a:r>
            <a:r>
              <a:rPr lang="en-US" sz="3600" b="1" dirty="0"/>
              <a:t> : COMPUTING AND TECHNOLOGY</a:t>
            </a:r>
            <a:endParaRPr lang="en-MY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735B98-FB09-4AA5-AFDB-3415274C85E6}"/>
              </a:ext>
            </a:extLst>
          </p:cNvPr>
          <p:cNvSpPr txBox="1"/>
          <p:nvPr/>
        </p:nvSpPr>
        <p:spPr>
          <a:xfrm>
            <a:off x="1278385" y="1017414"/>
            <a:ext cx="1500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guest account </a:t>
            </a:r>
            <a:endParaRPr lang="en-MY" dirty="0"/>
          </a:p>
          <a:p>
            <a:pPr algn="ctr"/>
            <a:r>
              <a:rPr lang="en-MY" dirty="0"/>
              <a:t>(this text don’t include in code , just for your reference)</a:t>
            </a:r>
          </a:p>
        </p:txBody>
      </p:sp>
    </p:spTree>
    <p:extLst>
      <p:ext uri="{BB962C8B-B14F-4D97-AF65-F5344CB8AC3E}">
        <p14:creationId xmlns:p14="http://schemas.microsoft.com/office/powerpoint/2010/main" val="24101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xmlns="" id="{BCF7A3CE-7542-4E1E-8E6F-7EBDBF76C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5634"/>
              </p:ext>
            </p:extLst>
          </p:nvPr>
        </p:nvGraphicFramePr>
        <p:xfrm>
          <a:off x="493288" y="1276164"/>
          <a:ext cx="11278500" cy="369533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55700">
                  <a:extLst>
                    <a:ext uri="{9D8B030D-6E8A-4147-A177-3AD203B41FA5}">
                      <a16:colId xmlns:a16="http://schemas.microsoft.com/office/drawing/2014/main" xmlns="" val="3767003491"/>
                    </a:ext>
                  </a:extLst>
                </a:gridCol>
                <a:gridCol w="2255700">
                  <a:extLst>
                    <a:ext uri="{9D8B030D-6E8A-4147-A177-3AD203B41FA5}">
                      <a16:colId xmlns:a16="http://schemas.microsoft.com/office/drawing/2014/main" xmlns="" val="2315587460"/>
                    </a:ext>
                  </a:extLst>
                </a:gridCol>
                <a:gridCol w="2255700">
                  <a:extLst>
                    <a:ext uri="{9D8B030D-6E8A-4147-A177-3AD203B41FA5}">
                      <a16:colId xmlns:a16="http://schemas.microsoft.com/office/drawing/2014/main" xmlns="" val="1075179233"/>
                    </a:ext>
                  </a:extLst>
                </a:gridCol>
                <a:gridCol w="2255700">
                  <a:extLst>
                    <a:ext uri="{9D8B030D-6E8A-4147-A177-3AD203B41FA5}">
                      <a16:colId xmlns:a16="http://schemas.microsoft.com/office/drawing/2014/main" xmlns="" val="2538187671"/>
                    </a:ext>
                  </a:extLst>
                </a:gridCol>
                <a:gridCol w="2255700">
                  <a:extLst>
                    <a:ext uri="{9D8B030D-6E8A-4147-A177-3AD203B41FA5}">
                      <a16:colId xmlns:a16="http://schemas.microsoft.com/office/drawing/2014/main" xmlns="" val="1805227646"/>
                    </a:ext>
                  </a:extLst>
                </a:gridCol>
              </a:tblGrid>
              <a:tr h="94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Submitted student Name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998520"/>
                  </a:ext>
                </a:extLst>
              </a:tr>
              <a:tr h="549408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947022"/>
                  </a:ext>
                </a:extLst>
              </a:tr>
              <a:tr h="549408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9994469"/>
                  </a:ext>
                </a:extLst>
              </a:tr>
              <a:tr h="549408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9903807"/>
                  </a:ext>
                </a:extLst>
              </a:tr>
              <a:tr h="549408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653532"/>
                  </a:ext>
                </a:extLst>
              </a:tr>
              <a:tr h="54940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834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2B9A67-FF34-4931-A4F2-2EB8D5CB731C}"/>
              </a:ext>
            </a:extLst>
          </p:cNvPr>
          <p:cNvSpPr txBox="1"/>
          <p:nvPr/>
        </p:nvSpPr>
        <p:spPr>
          <a:xfrm>
            <a:off x="1834718" y="5477522"/>
            <a:ext cx="852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Guest can select a report to view more details about it</a:t>
            </a:r>
            <a:endParaRPr lang="en-M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7A6E47-0A2D-4EFC-B362-70BD4CC4A258}"/>
              </a:ext>
            </a:extLst>
          </p:cNvPr>
          <p:cNvSpPr txBox="1"/>
          <p:nvPr/>
        </p:nvSpPr>
        <p:spPr>
          <a:xfrm>
            <a:off x="9392576" y="239697"/>
            <a:ext cx="245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 OUT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270276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293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 Kumar Yogamurugan</dc:creator>
  <cp:lastModifiedBy>koogelan baby</cp:lastModifiedBy>
  <cp:revision>31</cp:revision>
  <dcterms:created xsi:type="dcterms:W3CDTF">2021-02-19T14:42:24Z</dcterms:created>
  <dcterms:modified xsi:type="dcterms:W3CDTF">2021-02-27T05:42:58Z</dcterms:modified>
</cp:coreProperties>
</file>