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8910625" cx="11879250"/>
  <p:notesSz cx="7104050" cy="10234600"/>
  <p:embeddedFontLst>
    <p:embeddedFont>
      <p:font typeface="Century Schoolbook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07">
          <p15:clr>
            <a:srgbClr val="A4A3A4"/>
          </p15:clr>
        </p15:guide>
        <p15:guide id="2" pos="3742">
          <p15:clr>
            <a:srgbClr val="A4A3A4"/>
          </p15:clr>
        </p15:guide>
      </p15:sldGuideLst>
    </p:ext>
    <p:ext uri="{2D200454-40CA-4A62-9FC3-DE9A4176ACB9}">
      <p15:notesGuideLst>
        <p15:guide id="1" orient="horz" pos="3224">
          <p15:clr>
            <a:srgbClr val="A4A3A4"/>
          </p15:clr>
        </p15:guide>
        <p15:guide id="2" pos="2238">
          <p15:clr>
            <a:srgbClr val="A4A3A4"/>
          </p15:clr>
        </p15:guide>
      </p15:notesGuideLst>
    </p:ext>
    <p:ext uri="http://customooxmlschemas.google.com/">
      <go:slidesCustomData xmlns:go="http://customooxmlschemas.google.com/" r:id="rId30" roundtripDataSignature="AMtx7mjUvRojftdBZFSrBDLWgrwVaClxz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07" orient="horz"/>
        <p:guide pos="3742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3224" orient="horz"/>
        <p:guide pos="2238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CenturySchoolbook-regular.fntdata"/><Relationship Id="rId25" Type="http://schemas.openxmlformats.org/officeDocument/2006/relationships/slide" Target="slides/slide20.xml"/><Relationship Id="rId28" Type="http://schemas.openxmlformats.org/officeDocument/2006/relationships/font" Target="fonts/CenturySchoolbook-italic.fntdata"/><Relationship Id="rId27" Type="http://schemas.openxmlformats.org/officeDocument/2006/relationships/font" Target="fonts/CenturySchoolbook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CenturySchoolbook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78753" cy="511026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75" spcFirstLastPara="1" rIns="99075" wrap="square" tIns="495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023684" y="0"/>
            <a:ext cx="3078753" cy="511026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75" spcFirstLastPara="1" rIns="99075" wrap="square" tIns="4952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75" spcFirstLastPara="1" rIns="99075" wrap="square" tIns="49525">
            <a:noAutofit/>
          </a:bodyPr>
          <a:lstStyle>
            <a:lvl1pPr indent="-228600" lvl="0" marL="457200" marR="0" rtl="0" algn="l">
              <a:spcBef>
                <a:spcPts val="468"/>
              </a:spcBef>
              <a:spcAft>
                <a:spcPts val="0"/>
              </a:spcAft>
              <a:buSzPts val="1400"/>
              <a:buNone/>
              <a:defRPr b="0" i="0" sz="1559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indent="-228600" lvl="1" marL="914400" marR="0" rtl="0" algn="l">
              <a:spcBef>
                <a:spcPts val="468"/>
              </a:spcBef>
              <a:spcAft>
                <a:spcPts val="0"/>
              </a:spcAft>
              <a:buSzPts val="1400"/>
              <a:buNone/>
              <a:defRPr b="0" i="0" sz="1559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indent="-228600" lvl="2" marL="1371600" marR="0" rtl="0" algn="l">
              <a:spcBef>
                <a:spcPts val="468"/>
              </a:spcBef>
              <a:spcAft>
                <a:spcPts val="0"/>
              </a:spcAft>
              <a:buSzPts val="1400"/>
              <a:buNone/>
              <a:defRPr b="0" i="0" sz="1559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indent="-228600" lvl="3" marL="1828800" marR="0" rtl="0" algn="l">
              <a:spcBef>
                <a:spcPts val="468"/>
              </a:spcBef>
              <a:spcAft>
                <a:spcPts val="0"/>
              </a:spcAft>
              <a:buSzPts val="1400"/>
              <a:buNone/>
              <a:defRPr b="0" i="0" sz="1559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indent="-228600" lvl="4" marL="2286000" marR="0" rtl="0" algn="l">
              <a:spcBef>
                <a:spcPts val="468"/>
              </a:spcBef>
              <a:spcAft>
                <a:spcPts val="0"/>
              </a:spcAft>
              <a:buSzPts val="1400"/>
              <a:buNone/>
              <a:defRPr b="0" i="0" sz="1559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59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59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59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59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721826"/>
            <a:ext cx="3078753" cy="511026"/>
          </a:xfrm>
          <a:prstGeom prst="rect">
            <a:avLst/>
          </a:prstGeom>
          <a:noFill/>
          <a:ln>
            <a:noFill/>
          </a:ln>
        </p:spPr>
        <p:txBody>
          <a:bodyPr anchorCtr="0" anchor="b" bIns="49525" lIns="99075" spcFirstLastPara="1" rIns="99075" wrap="square" tIns="495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023684" y="9721826"/>
            <a:ext cx="3078753" cy="511026"/>
          </a:xfrm>
          <a:prstGeom prst="rect">
            <a:avLst/>
          </a:prstGeom>
          <a:noFill/>
          <a:ln>
            <a:noFill/>
          </a:ln>
        </p:spPr>
        <p:txBody>
          <a:bodyPr anchorCtr="0" anchor="b" bIns="49525" lIns="99075" spcFirstLastPara="1" rIns="99075" wrap="square" tIns="495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spcBef>
                <a:spcPts val="468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1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0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spcBef>
                <a:spcPts val="468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0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1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spcBef>
                <a:spcPts val="468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1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2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spcBef>
                <a:spcPts val="468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2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3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spcBef>
                <a:spcPts val="468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3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4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spcBef>
                <a:spcPts val="468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4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5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spcBef>
                <a:spcPts val="468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5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6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spcBef>
                <a:spcPts val="468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6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7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spcBef>
                <a:spcPts val="468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7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8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spcBef>
                <a:spcPts val="468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8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9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spcBef>
                <a:spcPts val="468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9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spcBef>
                <a:spcPts val="468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2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0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spcBef>
                <a:spcPts val="468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0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spcBef>
                <a:spcPts val="468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3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4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spcBef>
                <a:spcPts val="468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4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5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spcBef>
                <a:spcPts val="468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5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6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spcBef>
                <a:spcPts val="468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6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7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spcBef>
                <a:spcPts val="468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7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8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spcBef>
                <a:spcPts val="468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8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9:notes"/>
          <p:cNvSpPr txBox="1"/>
          <p:nvPr>
            <p:ph idx="1" type="body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spcBef>
                <a:spcPts val="468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9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2"/>
          <p:cNvSpPr txBox="1"/>
          <p:nvPr>
            <p:ph type="ctrTitle"/>
          </p:nvPr>
        </p:nvSpPr>
        <p:spPr>
          <a:xfrm>
            <a:off x="890945" y="2768074"/>
            <a:ext cx="10097374" cy="19100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2"/>
          <p:cNvSpPr txBox="1"/>
          <p:nvPr>
            <p:ph idx="1" type="subTitle"/>
          </p:nvPr>
        </p:nvSpPr>
        <p:spPr>
          <a:xfrm>
            <a:off x="1781890" y="5049365"/>
            <a:ext cx="8315484" cy="2277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24"/>
              </a:spcBef>
              <a:spcAft>
                <a:spcPts val="0"/>
              </a:spcAft>
              <a:buSzPts val="3119"/>
              <a:buNone/>
              <a:defRPr/>
            </a:lvl1pPr>
            <a:lvl2pPr lvl="1" algn="ctr">
              <a:spcBef>
                <a:spcPts val="520"/>
              </a:spcBef>
              <a:spcAft>
                <a:spcPts val="0"/>
              </a:spcAft>
              <a:buSzPts val="2599"/>
              <a:buNone/>
              <a:defRPr/>
            </a:lvl2pPr>
            <a:lvl3pPr lvl="2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spcBef>
                <a:spcPts val="416"/>
              </a:spcBef>
              <a:spcAft>
                <a:spcPts val="0"/>
              </a:spcAft>
              <a:buSzPts val="2080"/>
              <a:buNone/>
              <a:defRPr/>
            </a:lvl4pPr>
            <a:lvl5pPr lvl="4" algn="ctr">
              <a:spcBef>
                <a:spcPts val="364"/>
              </a:spcBef>
              <a:spcAft>
                <a:spcPts val="0"/>
              </a:spcAft>
              <a:buSzPts val="1820"/>
              <a:buNone/>
              <a:defRPr/>
            </a:lvl5pPr>
            <a:lvl6pPr lvl="5" algn="ctr">
              <a:spcBef>
                <a:spcPts val="364"/>
              </a:spcBef>
              <a:spcAft>
                <a:spcPts val="0"/>
              </a:spcAft>
              <a:buSzPts val="1820"/>
              <a:buNone/>
              <a:defRPr/>
            </a:lvl6pPr>
            <a:lvl7pPr lvl="6" algn="ctr">
              <a:spcBef>
                <a:spcPts val="364"/>
              </a:spcBef>
              <a:spcAft>
                <a:spcPts val="0"/>
              </a:spcAft>
              <a:buSzPts val="1820"/>
              <a:buNone/>
              <a:defRPr/>
            </a:lvl7pPr>
            <a:lvl8pPr lvl="7" algn="ctr">
              <a:spcBef>
                <a:spcPts val="364"/>
              </a:spcBef>
              <a:spcAft>
                <a:spcPts val="0"/>
              </a:spcAft>
              <a:buSzPts val="1820"/>
              <a:buNone/>
              <a:defRPr/>
            </a:lvl8pPr>
            <a:lvl9pPr lvl="8" algn="ctr">
              <a:spcBef>
                <a:spcPts val="364"/>
              </a:spcBef>
              <a:spcAft>
                <a:spcPts val="0"/>
              </a:spcAft>
              <a:buSzPts val="1820"/>
              <a:buNone/>
              <a:defRPr/>
            </a:lvl9pPr>
          </a:lstStyle>
          <a:p/>
        </p:txBody>
      </p:sp>
      <p:sp>
        <p:nvSpPr>
          <p:cNvPr id="16" name="Google Shape;16;p22"/>
          <p:cNvSpPr txBox="1"/>
          <p:nvPr>
            <p:ph idx="12" type="sldNum"/>
          </p:nvPr>
        </p:nvSpPr>
        <p:spPr>
          <a:xfrm>
            <a:off x="9097124" y="8366102"/>
            <a:ext cx="247484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3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3"/>
          <p:cNvSpPr txBox="1"/>
          <p:nvPr>
            <p:ph idx="1" type="body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26656" lvl="0" marL="457200" algn="l">
              <a:spcBef>
                <a:spcPts val="624"/>
              </a:spcBef>
              <a:spcAft>
                <a:spcPts val="0"/>
              </a:spcAft>
              <a:buSzPts val="3119"/>
              <a:buChar char="∙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393636" lvl="1" marL="914400" algn="l">
              <a:spcBef>
                <a:spcPts val="520"/>
              </a:spcBef>
              <a:spcAft>
                <a:spcPts val="0"/>
              </a:spcAft>
              <a:buSzPts val="2599"/>
              <a:buChar char="∙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∙"/>
              <a:defRPr/>
            </a:lvl3pPr>
            <a:lvl4pPr indent="-360680" lvl="3" marL="1828800" algn="l">
              <a:spcBef>
                <a:spcPts val="416"/>
              </a:spcBef>
              <a:spcAft>
                <a:spcPts val="0"/>
              </a:spcAft>
              <a:buSzPts val="2080"/>
              <a:buChar char="∙"/>
              <a:defRPr/>
            </a:lvl4pPr>
            <a:lvl5pPr indent="-344170" lvl="4" marL="2286000" algn="l">
              <a:spcBef>
                <a:spcPts val="364"/>
              </a:spcBef>
              <a:spcAft>
                <a:spcPts val="0"/>
              </a:spcAft>
              <a:buSzPts val="1820"/>
              <a:buChar char="∙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∙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∙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∙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∙"/>
              <a:defRPr/>
            </a:lvl9pPr>
          </a:lstStyle>
          <a:p/>
        </p:txBody>
      </p:sp>
      <p:sp>
        <p:nvSpPr>
          <p:cNvPr id="20" name="Google Shape;20;p23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4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4"/>
          <p:cNvSpPr txBox="1"/>
          <p:nvPr>
            <p:ph idx="12" type="sldNum"/>
          </p:nvPr>
        </p:nvSpPr>
        <p:spPr>
          <a:xfrm>
            <a:off x="9097124" y="8366102"/>
            <a:ext cx="247484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5"/>
          <p:cNvSpPr txBox="1"/>
          <p:nvPr>
            <p:ph idx="12" type="sldNum"/>
          </p:nvPr>
        </p:nvSpPr>
        <p:spPr>
          <a:xfrm>
            <a:off x="9097124" y="8366102"/>
            <a:ext cx="247484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1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71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197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197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197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197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197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197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197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197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  <p:sp>
        <p:nvSpPr>
          <p:cNvPr id="11" name="Google Shape;11;p21"/>
          <p:cNvSpPr txBox="1"/>
          <p:nvPr>
            <p:ph idx="1" type="body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26656" lvl="0" marL="457200" marR="0" rtl="0" algn="l">
              <a:spcBef>
                <a:spcPts val="624"/>
              </a:spcBef>
              <a:spcAft>
                <a:spcPts val="0"/>
              </a:spcAft>
              <a:buClr>
                <a:schemeClr val="folHlink"/>
              </a:buClr>
              <a:buSzPts val="3119"/>
              <a:buFont typeface="Noto Sans Symbols"/>
              <a:buChar char="∙"/>
              <a:defRPr b="0" i="0" sz="311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93636" lvl="1" marL="914400" marR="0" rtl="0" algn="l">
              <a:spcBef>
                <a:spcPts val="520"/>
              </a:spcBef>
              <a:spcAft>
                <a:spcPts val="0"/>
              </a:spcAft>
              <a:buClr>
                <a:schemeClr val="lt2"/>
              </a:buClr>
              <a:buSzPts val="2599"/>
              <a:buFont typeface="Noto Sans Symbols"/>
              <a:buChar char="∙"/>
              <a:defRPr b="0" i="0" sz="259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800"/>
              <a:buFont typeface="Noto Sans Symbols"/>
              <a:buChar char="∙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60680" lvl="3" marL="1828800" marR="0" rtl="0" algn="l">
              <a:spcBef>
                <a:spcPts val="416"/>
              </a:spcBef>
              <a:spcAft>
                <a:spcPts val="0"/>
              </a:spcAft>
              <a:buClr>
                <a:schemeClr val="hlink"/>
              </a:buClr>
              <a:buSzPts val="2080"/>
              <a:buFont typeface="Noto Sans Symbols"/>
              <a:buChar char="∙"/>
              <a:defRPr b="0" i="0" sz="208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4170" lvl="4" marL="2286000" marR="0" rtl="0" algn="l">
              <a:spcBef>
                <a:spcPts val="364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∙"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4170" lvl="5" marL="2743200" marR="0" rtl="0" algn="l">
              <a:spcBef>
                <a:spcPts val="364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∙"/>
              <a:defRPr b="0" i="0" sz="182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4170" lvl="6" marL="3200400" marR="0" rtl="0" algn="l">
              <a:spcBef>
                <a:spcPts val="364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∙"/>
              <a:defRPr b="0" i="0" sz="182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4170" lvl="7" marL="3657600" marR="0" rtl="0" algn="l">
              <a:spcBef>
                <a:spcPts val="364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∙"/>
              <a:defRPr b="0" i="0" sz="182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4170" lvl="8" marL="4114800" marR="0" rtl="0" algn="l">
              <a:spcBef>
                <a:spcPts val="364"/>
              </a:spcBef>
              <a:spcAft>
                <a:spcPts val="0"/>
              </a:spcAft>
              <a:buClr>
                <a:schemeClr val="hlink"/>
              </a:buClr>
              <a:buSzPts val="1820"/>
              <a:buFont typeface="Noto Sans Symbols"/>
              <a:buChar char="∙"/>
              <a:defRPr b="0" i="0" sz="182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2" name="Google Shape;12;p21"/>
          <p:cNvSpPr txBox="1"/>
          <p:nvPr>
            <p:ph idx="12" type="sldNum"/>
          </p:nvPr>
        </p:nvSpPr>
        <p:spPr>
          <a:xfrm>
            <a:off x="9097124" y="8366102"/>
            <a:ext cx="247484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8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1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2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"/>
          <p:cNvSpPr txBox="1"/>
          <p:nvPr>
            <p:ph type="ctrTitle"/>
          </p:nvPr>
        </p:nvSpPr>
        <p:spPr>
          <a:xfrm>
            <a:off x="890945" y="2768074"/>
            <a:ext cx="10097374" cy="19100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07 HTML와 CSS로 </a:t>
            </a:r>
            <a:br>
              <a:rPr lang="en-US"/>
            </a:br>
            <a:r>
              <a:rPr lang="en-US"/>
              <a:t>웹사이트 만들기</a:t>
            </a:r>
            <a:endParaRPr/>
          </a:p>
        </p:txBody>
      </p:sp>
      <p:sp>
        <p:nvSpPr>
          <p:cNvPr id="31" name="Google Shape;31;p1"/>
          <p:cNvSpPr txBox="1"/>
          <p:nvPr>
            <p:ph idx="1" type="subTitle"/>
          </p:nvPr>
        </p:nvSpPr>
        <p:spPr>
          <a:xfrm>
            <a:off x="1781890" y="5049365"/>
            <a:ext cx="8315484" cy="2277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3119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0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섹션</a:t>
            </a:r>
            <a:endParaRPr/>
          </a:p>
        </p:txBody>
      </p:sp>
      <p:sp>
        <p:nvSpPr>
          <p:cNvPr id="98" name="Google Shape;98;p10"/>
          <p:cNvSpPr txBox="1"/>
          <p:nvPr/>
        </p:nvSpPr>
        <p:spPr>
          <a:xfrm>
            <a:off x="876319" y="1639101"/>
            <a:ext cx="10668651" cy="2959024"/>
          </a:xfrm>
          <a:prstGeom prst="rect">
            <a:avLst/>
          </a:prstGeom>
          <a:solidFill>
            <a:srgbClr val="FEFBE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59375" lIns="118775" spcFirstLastPara="1" rIns="118775" wrap="square" tIns="59375">
            <a:noAutofit/>
          </a:bodyPr>
          <a:lstStyle/>
          <a:p>
            <a:pPr indent="0" lvl="0" marL="164998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None/>
            </a:pPr>
            <a:r>
              <a:rPr b="0" i="0" lang="en-US" sz="21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&lt;section id="main"&gt;</a:t>
            </a:r>
            <a:endParaRPr/>
          </a:p>
          <a:p>
            <a:pPr indent="0" lvl="0" marL="164998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Noto Sans Symbols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       &lt;article id="article1"&gt;</a:t>
            </a:r>
            <a:endParaRPr/>
          </a:p>
          <a:p>
            <a:pPr indent="0" lvl="0" marL="164998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Noto Sans Symbols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           &lt;iframe src=“computer.html” name=“ifr”&gt; </a:t>
            </a:r>
            <a:endParaRPr/>
          </a:p>
          <a:p>
            <a:pPr indent="0" lvl="0" marL="164998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Noto Sans Symbols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           &lt;/iframe&gt;</a:t>
            </a:r>
            <a:endParaRPr/>
          </a:p>
          <a:p>
            <a:pPr indent="0" lvl="0" marL="164998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Noto Sans Symbols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       &lt;/article&gt;</a:t>
            </a:r>
            <a:endParaRPr/>
          </a:p>
          <a:p>
            <a:pPr indent="0" lvl="0" marL="164998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Noto Sans Symbols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   &lt;/section&gt;</a:t>
            </a:r>
            <a:endParaRPr/>
          </a:p>
        </p:txBody>
      </p:sp>
      <p:pic>
        <p:nvPicPr>
          <p:cNvPr id="99" name="Google Shape;99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3223" y="4579437"/>
            <a:ext cx="9836332" cy="3637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1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/>
              <a:t>오른쪽 수직 메뉴</a:t>
            </a:r>
            <a:endParaRPr/>
          </a:p>
        </p:txBody>
      </p:sp>
      <p:sp>
        <p:nvSpPr>
          <p:cNvPr id="105" name="Google Shape;105;p11"/>
          <p:cNvSpPr txBox="1"/>
          <p:nvPr/>
        </p:nvSpPr>
        <p:spPr>
          <a:xfrm>
            <a:off x="827007" y="1717766"/>
            <a:ext cx="10668651" cy="6577148"/>
          </a:xfrm>
          <a:prstGeom prst="rect">
            <a:avLst/>
          </a:prstGeom>
          <a:solidFill>
            <a:srgbClr val="FEFBE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59375" lIns="118775" spcFirstLastPara="1" rIns="118775" wrap="square" tIns="59375">
            <a:noAutofit/>
          </a:bodyPr>
          <a:lstStyle/>
          <a:p>
            <a:pPr indent="0" lvl="0" marL="164998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&lt;aside id="right"&gt;</a:t>
            </a:r>
            <a:endParaRPr/>
          </a:p>
          <a:p>
            <a:pPr indent="0" lvl="0" marL="164998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       &lt;div id="shopcart"&gt;</a:t>
            </a:r>
            <a:endParaRPr/>
          </a:p>
          <a:p>
            <a:pPr indent="0" lvl="0" marL="164998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       &lt;/div&gt;</a:t>
            </a:r>
            <a:endParaRPr/>
          </a:p>
          <a:p>
            <a:pPr indent="0" lvl="0" marL="164998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164998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       &lt;div id="login"&gt;</a:t>
            </a:r>
            <a:endParaRPr/>
          </a:p>
          <a:p>
            <a:pPr indent="0" lvl="0" marL="164998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           &lt;h4&gt;Log In&lt;/h4&gt;</a:t>
            </a:r>
            <a:endParaRPr/>
          </a:p>
          <a:p>
            <a:pPr indent="0" lvl="0" marL="164998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           &lt;form action="#"&gt;</a:t>
            </a:r>
            <a:endParaRPr/>
          </a:p>
          <a:p>
            <a:pPr indent="0" lvl="0" marL="164998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           </a:t>
            </a:r>
            <a:endParaRPr/>
          </a:p>
          <a:p>
            <a:pPr indent="0" lvl="0" marL="164998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           &lt;/form&gt;</a:t>
            </a:r>
            <a:endParaRPr/>
          </a:p>
          <a:p>
            <a:pPr indent="0" lvl="0" marL="164998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       &lt;/div&gt;</a:t>
            </a:r>
            <a:endParaRPr/>
          </a:p>
          <a:p>
            <a:pPr indent="0" lvl="0" marL="164998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   &lt;/aside&gt;</a:t>
            </a:r>
            <a:endParaRPr/>
          </a:p>
        </p:txBody>
      </p:sp>
      <p:pic>
        <p:nvPicPr>
          <p:cNvPr id="106" name="Google Shape;106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53497" y="2163536"/>
            <a:ext cx="4148320" cy="44462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2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computer.html</a:t>
            </a:r>
            <a:endParaRPr/>
          </a:p>
        </p:txBody>
      </p:sp>
      <p:sp>
        <p:nvSpPr>
          <p:cNvPr id="112" name="Google Shape;112;p12"/>
          <p:cNvSpPr txBox="1"/>
          <p:nvPr>
            <p:ph idx="1" type="body"/>
          </p:nvPr>
        </p:nvSpPr>
        <p:spPr>
          <a:xfrm>
            <a:off x="296983" y="1732624"/>
            <a:ext cx="11262614" cy="65514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45549" lvl="0" marL="445549" rtl="0" algn="l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computer.html</a:t>
            </a:r>
            <a:endParaRPr/>
          </a:p>
          <a:p>
            <a:pPr indent="-247493" lvl="0" marL="445549" rtl="0" algn="l">
              <a:spcBef>
                <a:spcPts val="624"/>
              </a:spcBef>
              <a:spcAft>
                <a:spcPts val="0"/>
              </a:spcAft>
              <a:buSzPts val="3119"/>
              <a:buNone/>
            </a:pPr>
            <a:r>
              <a:t/>
            </a:r>
            <a:endParaRPr/>
          </a:p>
        </p:txBody>
      </p:sp>
      <p:sp>
        <p:nvSpPr>
          <p:cNvPr id="113" name="Google Shape;113;p12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14" name="Google Shape;114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02674" y="2515506"/>
            <a:ext cx="8164286" cy="4538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3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clothing.html</a:t>
            </a:r>
            <a:endParaRPr b="1"/>
          </a:p>
        </p:txBody>
      </p:sp>
      <p:sp>
        <p:nvSpPr>
          <p:cNvPr id="120" name="Google Shape;120;p13"/>
          <p:cNvSpPr txBox="1"/>
          <p:nvPr>
            <p:ph idx="1" type="body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45549" lvl="0" marL="445549" rtl="0" algn="l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clothing.html</a:t>
            </a:r>
            <a:endParaRPr/>
          </a:p>
        </p:txBody>
      </p:sp>
      <p:sp>
        <p:nvSpPr>
          <p:cNvPr id="121" name="Google Shape;121;p13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22" name="Google Shape;122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63041" y="2491421"/>
            <a:ext cx="7811588" cy="51111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4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음악.html</a:t>
            </a:r>
            <a:endParaRPr/>
          </a:p>
        </p:txBody>
      </p:sp>
      <p:sp>
        <p:nvSpPr>
          <p:cNvPr id="128" name="Google Shape;128;p14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29" name="Google Shape;129;p1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02228" y="2042324"/>
            <a:ext cx="7302138" cy="40273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5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영화.html</a:t>
            </a:r>
            <a:endParaRPr/>
          </a:p>
        </p:txBody>
      </p:sp>
      <p:sp>
        <p:nvSpPr>
          <p:cNvPr id="135" name="Google Shape;135;p15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36" name="Google Shape;136;p1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36604" y="2132489"/>
            <a:ext cx="7590722" cy="528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6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스프츠/레저.html</a:t>
            </a:r>
            <a:endParaRPr/>
          </a:p>
        </p:txBody>
      </p:sp>
      <p:sp>
        <p:nvSpPr>
          <p:cNvPr id="142" name="Google Shape;142;p16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43" name="Google Shape;143;p1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84663" y="2505869"/>
            <a:ext cx="8634548" cy="490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7"/>
          <p:cNvSpPr txBox="1"/>
          <p:nvPr>
            <p:ph type="title"/>
          </p:nvPr>
        </p:nvSpPr>
        <p:spPr>
          <a:xfrm>
            <a:off x="813249" y="587168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가구/인테리어.html</a:t>
            </a:r>
            <a:endParaRPr/>
          </a:p>
        </p:txBody>
      </p:sp>
      <p:sp>
        <p:nvSpPr>
          <p:cNvPr id="149" name="Google Shape;149;p17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0" name="Google Shape;150;p1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0159" y="2626835"/>
            <a:ext cx="8908869" cy="39437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8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식품.html</a:t>
            </a:r>
            <a:endParaRPr/>
          </a:p>
        </p:txBody>
      </p:sp>
      <p:sp>
        <p:nvSpPr>
          <p:cNvPr id="156" name="Google Shape;156;p18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7" name="Google Shape;157;p1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32857" y="2608875"/>
            <a:ext cx="7210697" cy="331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9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회원가입페이지</a:t>
            </a:r>
            <a:endParaRPr/>
          </a:p>
        </p:txBody>
      </p:sp>
      <p:sp>
        <p:nvSpPr>
          <p:cNvPr id="163" name="Google Shape;163;p19"/>
          <p:cNvSpPr txBox="1"/>
          <p:nvPr>
            <p:ph idx="1" type="body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45549" lvl="0" marL="445549" rtl="0" algn="l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회원 </a:t>
            </a:r>
            <a:endParaRPr/>
          </a:p>
          <a:p>
            <a:pPr indent="-247493" lvl="0" marL="445549" rtl="0" algn="l">
              <a:spcBef>
                <a:spcPts val="624"/>
              </a:spcBef>
              <a:spcAft>
                <a:spcPts val="0"/>
              </a:spcAft>
              <a:buSzPts val="3119"/>
              <a:buNone/>
            </a:pPr>
            <a:r>
              <a:t/>
            </a:r>
            <a:endParaRPr/>
          </a:p>
        </p:txBody>
      </p:sp>
      <p:sp>
        <p:nvSpPr>
          <p:cNvPr id="164" name="Google Shape;164;p19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EMB00000a945f19" id="165" name="Google Shape;165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84273" y="1676807"/>
            <a:ext cx="7769178" cy="65058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웹사이트 구축 과정</a:t>
            </a:r>
            <a:endParaRPr/>
          </a:p>
        </p:txBody>
      </p:sp>
      <p:pic>
        <p:nvPicPr>
          <p:cNvPr id="37" name="Google Shape;37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3694" y="2970214"/>
            <a:ext cx="10531878" cy="2970213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2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0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쇼핑카트 페이지</a:t>
            </a:r>
            <a:endParaRPr/>
          </a:p>
        </p:txBody>
      </p:sp>
      <p:sp>
        <p:nvSpPr>
          <p:cNvPr id="171" name="Google Shape;171;p20"/>
          <p:cNvSpPr txBox="1"/>
          <p:nvPr>
            <p:ph idx="1" type="body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45549" lvl="0" marL="445549" rtl="0" algn="l">
              <a:spcBef>
                <a:spcPts val="0"/>
              </a:spcBef>
              <a:spcAft>
                <a:spcPts val="0"/>
              </a:spcAft>
              <a:buSzPts val="3100"/>
              <a:buChar char="∙"/>
            </a:pPr>
            <a:r>
              <a:rPr lang="en-US"/>
              <a:t>shopcart.html</a:t>
            </a:r>
            <a:endParaRPr/>
          </a:p>
        </p:txBody>
      </p:sp>
      <p:sp>
        <p:nvSpPr>
          <p:cNvPr id="172" name="Google Shape;172;p20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73" name="Google Shape;173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56985" y="2385106"/>
            <a:ext cx="7222444" cy="4657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내비게이션 구조도</a:t>
            </a:r>
            <a:endParaRPr/>
          </a:p>
        </p:txBody>
      </p:sp>
      <p:pic>
        <p:nvPicPr>
          <p:cNvPr id="44" name="Google Shape;44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88517" y="1664559"/>
            <a:ext cx="8898262" cy="174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4705" y="3523005"/>
            <a:ext cx="10705140" cy="3824149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3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4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홈페이지 레이아웃</a:t>
            </a:r>
            <a:endParaRPr/>
          </a:p>
        </p:txBody>
      </p:sp>
      <p:pic>
        <p:nvPicPr>
          <p:cNvPr id="52" name="Google Shape;52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69192" y="1856384"/>
            <a:ext cx="7338899" cy="5816666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4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5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59400" lIns="118800" spcFirstLastPara="1" rIns="118800" wrap="square" tIns="59400">
            <a:noAutofit/>
          </a:bodyPr>
          <a:lstStyle/>
          <a:p>
            <a:pPr indent="0" lvl="2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717">
                <a:latin typeface="Arial"/>
                <a:ea typeface="Arial"/>
                <a:cs typeface="Arial"/>
                <a:sym typeface="Arial"/>
              </a:rPr>
              <a:t>main.html</a:t>
            </a:r>
            <a:endParaRPr sz="5717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EMB00000a945ef5" id="59" name="Google Shape;59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9528" y="1573603"/>
            <a:ext cx="10689572" cy="6181362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5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main.html</a:t>
            </a:r>
            <a:endParaRPr/>
          </a:p>
        </p:txBody>
      </p:sp>
      <p:pic>
        <p:nvPicPr>
          <p:cNvPr id="66" name="Google Shape;66;p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6863" y="2211918"/>
            <a:ext cx="11263312" cy="5493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5760" y="7822701"/>
            <a:ext cx="11194869" cy="65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7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main.html</a:t>
            </a:r>
            <a:endParaRPr/>
          </a:p>
        </p:txBody>
      </p:sp>
      <p:sp>
        <p:nvSpPr>
          <p:cNvPr id="73" name="Google Shape;73;p7"/>
          <p:cNvSpPr txBox="1"/>
          <p:nvPr>
            <p:ph idx="12" type="sldNum"/>
          </p:nvPr>
        </p:nvSpPr>
        <p:spPr>
          <a:xfrm>
            <a:off x="9124285" y="8366102"/>
            <a:ext cx="2447686" cy="5445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74" name="Google Shape;74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4320" y="1816371"/>
            <a:ext cx="11364686" cy="5538017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7"/>
          <p:cNvPicPr preferRelativeResize="0"/>
          <p:nvPr>
            <p:ph idx="1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1258" y="7355539"/>
            <a:ext cx="11377294" cy="614057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7"/>
          <p:cNvSpPr txBox="1"/>
          <p:nvPr/>
        </p:nvSpPr>
        <p:spPr>
          <a:xfrm>
            <a:off x="4292175" y="7462475"/>
            <a:ext cx="329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2019.08.23     DW아카데미</a:t>
            </a:r>
            <a:endParaRPr/>
          </a:p>
        </p:txBody>
      </p:sp>
      <p:sp>
        <p:nvSpPr>
          <p:cNvPr id="77" name="Google Shape;77;p7"/>
          <p:cNvSpPr/>
          <p:nvPr/>
        </p:nvSpPr>
        <p:spPr>
          <a:xfrm>
            <a:off x="4141200" y="7513475"/>
            <a:ext cx="3346200" cy="298200"/>
          </a:xfrm>
          <a:prstGeom prst="rect">
            <a:avLst/>
          </a:prstGeom>
          <a:solidFill>
            <a:srgbClr val="CCCCF2"/>
          </a:solidFill>
          <a:ln cap="flat" cmpd="sng" w="9525">
            <a:solidFill>
              <a:srgbClr val="CCCCF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7"/>
          <p:cNvSpPr txBox="1"/>
          <p:nvPr/>
        </p:nvSpPr>
        <p:spPr>
          <a:xfrm>
            <a:off x="4076282" y="7474550"/>
            <a:ext cx="346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2019.08.23   DW</a:t>
            </a:r>
            <a:r>
              <a:rPr lang="en-US">
                <a:solidFill>
                  <a:schemeClr val="dk1"/>
                </a:solidFill>
              </a:rPr>
              <a:t>아카데미 042-123-4567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8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헤더</a:t>
            </a:r>
            <a:endParaRPr/>
          </a:p>
        </p:txBody>
      </p:sp>
      <p:sp>
        <p:nvSpPr>
          <p:cNvPr id="84" name="Google Shape;84;p8"/>
          <p:cNvSpPr txBox="1"/>
          <p:nvPr/>
        </p:nvSpPr>
        <p:spPr>
          <a:xfrm>
            <a:off x="866196" y="1709056"/>
            <a:ext cx="10668651" cy="3111138"/>
          </a:xfrm>
          <a:prstGeom prst="rect">
            <a:avLst/>
          </a:prstGeom>
          <a:solidFill>
            <a:srgbClr val="FEFBE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59375" lIns="118775" spcFirstLastPara="1" rIns="118775" wrap="square" tIns="59375">
            <a:noAutofit/>
          </a:bodyPr>
          <a:lstStyle/>
          <a:p>
            <a:pPr indent="0" lvl="0" marL="164998" marR="0" rtl="0" algn="l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Noto Sans Symbols"/>
              <a:buNone/>
            </a:pPr>
            <a:r>
              <a:rPr b="0" i="0" lang="en-US" sz="21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endParaRPr b="0" i="0" sz="2100" u="none" cap="none" strike="noStrik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164998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Noto Sans Symbols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&lt;header&gt;</a:t>
            </a:r>
            <a:endParaRPr/>
          </a:p>
          <a:p>
            <a:pPr indent="0" lvl="0" marL="164998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Noto Sans Symbols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       &lt;h1&gt;</a:t>
            </a:r>
            <a:endParaRPr/>
          </a:p>
          <a:p>
            <a:pPr indent="0" lvl="0" marL="164998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Noto Sans Symbols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           &lt;img arc=“ ”&gt;</a:t>
            </a:r>
            <a:endParaRPr/>
          </a:p>
          <a:p>
            <a:pPr indent="0" lvl="0" marL="164998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Noto Sans Symbols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           &lt;a href=""&gt;Web Shop&lt;/a&gt;</a:t>
            </a:r>
            <a:endParaRPr/>
          </a:p>
          <a:p>
            <a:pPr indent="0" lvl="0" marL="164998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Noto Sans Symbols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      &lt;/h1&gt;</a:t>
            </a:r>
            <a:endParaRPr/>
          </a:p>
          <a:p>
            <a:pPr indent="0" lvl="0" marL="164998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Noto Sans Symbols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  &lt;/header&gt;</a:t>
            </a:r>
            <a:endParaRPr/>
          </a:p>
        </p:txBody>
      </p:sp>
      <p:pic>
        <p:nvPicPr>
          <p:cNvPr descr="EMB00000a945efe" id="85" name="Google Shape;85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56446" y="4998649"/>
            <a:ext cx="4734263" cy="15674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9"/>
          <p:cNvSpPr txBox="1"/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/>
              <a:t>내비게이션 메뉴</a:t>
            </a:r>
            <a:endParaRPr/>
          </a:p>
        </p:txBody>
      </p:sp>
      <p:sp>
        <p:nvSpPr>
          <p:cNvPr id="91" name="Google Shape;91;p9"/>
          <p:cNvSpPr txBox="1"/>
          <p:nvPr/>
        </p:nvSpPr>
        <p:spPr>
          <a:xfrm>
            <a:off x="974746" y="3337273"/>
            <a:ext cx="10668651" cy="3377036"/>
          </a:xfrm>
          <a:prstGeom prst="rect">
            <a:avLst/>
          </a:prstGeom>
          <a:solidFill>
            <a:srgbClr val="FEFBE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59375" lIns="118775" spcFirstLastPara="1" rIns="118775" wrap="square" tIns="59375">
            <a:noAutofit/>
          </a:bodyPr>
          <a:lstStyle/>
          <a:p>
            <a:pPr indent="0" lvl="0" marL="164998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&lt;nav&gt;</a:t>
            </a:r>
            <a:endParaRPr/>
          </a:p>
          <a:p>
            <a:pPr indent="0" lvl="0" marL="164998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       &lt;ul&gt;</a:t>
            </a:r>
            <a:endParaRPr/>
          </a:p>
          <a:p>
            <a:pPr indent="0" lvl="0" marL="164998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           &lt;li&gt;&lt;a href="index.html"&gt;Home&lt;/a&gt;&lt;/li&gt;</a:t>
            </a:r>
            <a:endParaRPr/>
          </a:p>
          <a:p>
            <a:pPr indent="0" lvl="0" marL="164998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           &lt;li&gt;&lt;a href="index.html"&gt;About Us&lt;/a&gt;&lt;/li&gt;</a:t>
            </a:r>
            <a:endParaRPr/>
          </a:p>
          <a:p>
            <a:pPr indent="0" lvl="0" marL="164998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           &lt;li&gt;&lt;a href="index.html"&gt;News&lt;/a&gt;&lt;/li&gt;</a:t>
            </a:r>
            <a:endParaRPr/>
          </a:p>
          <a:p>
            <a:pPr indent="0" lvl="0" marL="164998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           &lt;li&gt;&lt;a href="index.html"&gt;My Account&lt;/a&gt;&lt;/li&gt;</a:t>
            </a:r>
            <a:endParaRPr/>
          </a:p>
          <a:p>
            <a:pPr indent="0" lvl="0" marL="164998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           &lt;li&gt;&lt;a href="index.html"&gt;Contacts&lt;/a&gt;&lt;/li&gt;</a:t>
            </a:r>
            <a:endParaRPr/>
          </a:p>
          <a:p>
            <a:pPr indent="0" lvl="0" marL="164998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       &lt;/ul&gt;</a:t>
            </a:r>
            <a:endParaRPr/>
          </a:p>
          <a:p>
            <a:pPr indent="0" lvl="0" marL="164998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   &lt;/nav&gt;</a:t>
            </a:r>
            <a:endParaRPr/>
          </a:p>
        </p:txBody>
      </p:sp>
      <p:pic>
        <p:nvPicPr>
          <p:cNvPr descr="EMB00000a945f03" id="92" name="Google Shape;92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54734" y="2125029"/>
            <a:ext cx="3005791" cy="20812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2007-06-29T06:43:39Z</dcterms:created>
  <dc:creator>chocojhkim@live.com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TC010187211033</vt:lpwstr>
  </property>
</Properties>
</file>