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72FC-040A-F9F0-C0D0-1E5165E70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3A28-9CDD-4798-3F43-AC0EAFAF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3044-C8B0-9EF6-EACA-5AA05747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A3A0-B8B3-87B3-5FF0-C9951B61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BAF8-6BDB-8711-4151-4036A6F8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D5B1-C70F-3476-03DF-73C554E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3175D-CF43-94D0-F503-EFA523B5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4D12-F212-19F8-AC78-A8788B5D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26BB-FE5B-DD34-381D-7E224E5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2455-EBAD-433A-2221-4BCBE0E4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BD74A-8AE4-5837-16CF-F18A8D4C1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AFB30-D4AB-5DAF-3B7E-FC81E00F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AB11-6BC0-24CC-4CAC-78FDDBD7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087F-E5E2-DB16-2AEE-826EA409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8318-6DF2-9EFF-1E81-D7EE3107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7B23-77EA-7489-E4F7-59BEB32D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CA85-F75E-C4E8-4017-0D9B611C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55C7-AD3C-0930-27FC-4298F3B1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F298-3ED8-3F0F-3B37-7B2BFA1D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F276-D1E0-3485-0886-F229BDD3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7BCB-234D-A0C0-4F5B-B0B59C2E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DE83-8BC8-7867-99C2-1313B116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35AD-075C-2209-5D20-7D470B20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F39A-D719-0C14-FA7E-2DB7B98C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4750-A20E-82FE-8712-08C4908D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0055-7875-CF14-E8F1-62BE0E59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D605-A273-F0B0-4CE2-F781EDA9F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07C56-DDE8-D7C2-9A22-A8CA2857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6916C-88A8-7201-2AB4-A4A3AB32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4A311-B130-D600-3224-EBB159D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C0194-100B-3275-9006-2E61D3BF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5F58-7348-3F5E-F533-4E80A3EE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2CFFD-7D5A-A4A1-D806-4953D805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9CD8-E988-5DB5-46DA-56A9D2FF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D0E31-16A7-009F-7F49-268976978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E79A3-F868-413D-9350-AF9F30734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CF5FD-6D4C-8D26-612D-00E8AB88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D3F72-89EA-E196-18F5-0B0A082A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CFCE5-43AA-F5DE-C304-3D91664A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D8C2-9ABF-8EF5-88FC-AA5CCD3D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028B-D85D-3B84-B8B7-A7A1F3A5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B5508-3CBF-1190-4859-7C0D61EA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524EC-B48B-80BA-16EF-9D194E61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2C72A-2EEA-5986-9F36-00F35AB7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22D44-0CA6-722B-FF28-5E39617F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8C98E-B122-1E62-ADC9-5372B7F2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141-4CFC-1CFA-50A4-87279FAF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C9BD-2744-DABE-C693-D8CF3E76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C702E-0FE1-4905-7AFC-6A8BB848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56E1-3646-1785-FC47-6CB73EFB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99CF0-6FAE-56AE-3CF2-2EBE99FD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AB9E6-F5F5-0EA2-DE2F-F5688206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3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4B1E-AE20-7A7A-D015-0947BF1D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0EBD5-F087-F276-DD36-0D4FD4AA6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9920-28C0-12BA-4AAE-907587F7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1EB29-1169-C5E5-E781-E1C3B48D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F480-9686-80BC-711C-E025A697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31AFB-436E-77C8-5310-C96AC8A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D0835-5B3E-7106-3A02-A7D736EC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61C5-155E-9640-E16E-E5FB1EDD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0E36-07F7-0C65-6329-6FD87B05C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703C-FE0A-E752-51A5-D9708560A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E456-B8F2-9C78-2E54-0E343A7D3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20AE2F-1FFD-4CD7-1CB7-034FBA38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" y="790712"/>
            <a:ext cx="5027017" cy="124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176FE-615A-34CC-6BFE-BAF53764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49225"/>
            <a:ext cx="4532313" cy="511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794C52-708E-02D2-01E2-21011301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940" y="404949"/>
            <a:ext cx="4960282" cy="1630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419FF-7FBF-DD2B-3CC5-9A6B992D5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22" y="4922838"/>
            <a:ext cx="5027017" cy="7228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CA9E02-C611-3084-A1B1-38BEB924E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592" y="3359756"/>
            <a:ext cx="3273425" cy="4813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042126-0840-69A7-1AAA-20E604587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1450" y="2941879"/>
            <a:ext cx="1981200" cy="2680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EC2C3B-4130-61E1-EA42-7AA62382F8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9987" y="3245829"/>
            <a:ext cx="2524125" cy="5953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AF36BF-7D7B-B1DA-4CF5-60AA891698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1728" y="3994150"/>
            <a:ext cx="4300048" cy="12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6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3F725-ED67-3A9C-A3C3-E3A9CB9E7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11F471A-F7FD-2279-4E6F-BCA301617640}"/>
              </a:ext>
            </a:extLst>
          </p:cNvPr>
          <p:cNvSpPr/>
          <p:nvPr/>
        </p:nvSpPr>
        <p:spPr>
          <a:xfrm>
            <a:off x="0" y="3899114"/>
            <a:ext cx="12192000" cy="1163793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89E394D-B395-78EE-F3A8-0741F8FC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7" y="4061124"/>
            <a:ext cx="4196750" cy="8880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AFA2E76-BDE5-59E8-7383-5715B3D7A5C7}"/>
              </a:ext>
            </a:extLst>
          </p:cNvPr>
          <p:cNvGrpSpPr/>
          <p:nvPr/>
        </p:nvGrpSpPr>
        <p:grpSpPr>
          <a:xfrm>
            <a:off x="1320800" y="0"/>
            <a:ext cx="6048375" cy="3899114"/>
            <a:chOff x="1320800" y="0"/>
            <a:chExt cx="6048375" cy="6858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BC33BB-EA2C-4C72-337F-92256D5DE1E3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0"/>
              <a:ext cx="0" cy="68580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2D035AF-483D-AD06-C90F-EE6F9CE0CBF1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0"/>
              <a:ext cx="0" cy="68580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ABD754-B765-9D30-A81E-0D8B216911E5}"/>
                </a:ext>
              </a:extLst>
            </p:cNvPr>
            <p:cNvCxnSpPr>
              <a:cxnSpLocks/>
            </p:cNvCxnSpPr>
            <p:nvPr/>
          </p:nvCxnSpPr>
          <p:spPr>
            <a:xfrm>
              <a:off x="4783248" y="0"/>
              <a:ext cx="0" cy="68580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17E9C-20D8-CE14-1E32-54AA1067BDF1}"/>
                </a:ext>
              </a:extLst>
            </p:cNvPr>
            <p:cNvCxnSpPr>
              <a:cxnSpLocks/>
            </p:cNvCxnSpPr>
            <p:nvPr/>
          </p:nvCxnSpPr>
          <p:spPr>
            <a:xfrm>
              <a:off x="7369175" y="0"/>
              <a:ext cx="0" cy="68580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6EA528-FE83-363F-03DF-1E2A3CB3E636}"/>
              </a:ext>
            </a:extLst>
          </p:cNvPr>
          <p:cNvCxnSpPr>
            <a:cxnSpLocks/>
          </p:cNvCxnSpPr>
          <p:nvPr/>
        </p:nvCxnSpPr>
        <p:spPr>
          <a:xfrm>
            <a:off x="0" y="491988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2948BC-008D-AB33-FFF7-A2EC60BCDCD3}"/>
              </a:ext>
            </a:extLst>
          </p:cNvPr>
          <p:cNvSpPr txBox="1"/>
          <p:nvPr/>
        </p:nvSpPr>
        <p:spPr>
          <a:xfrm>
            <a:off x="184150" y="89130"/>
            <a:ext cx="1504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Distribution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4C59C1-0664-4A1E-E723-BA8A6E1F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8" y="694048"/>
            <a:ext cx="531812" cy="1711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E8EBC3-F7AC-662E-5B99-7A384A7E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617848"/>
            <a:ext cx="1558928" cy="2869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7B80DB-410E-1B2B-7FDA-CB38E807335B}"/>
              </a:ext>
            </a:extLst>
          </p:cNvPr>
          <p:cNvSpPr txBox="1"/>
          <p:nvPr/>
        </p:nvSpPr>
        <p:spPr>
          <a:xfrm>
            <a:off x="184151" y="1320800"/>
            <a:ext cx="113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Binomial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348A51-42A8-8C8C-9941-C77A57459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446" y="1320800"/>
            <a:ext cx="1558928" cy="3041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410A69-257F-A420-E433-2EE9A70F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030"/>
          <a:stretch/>
        </p:blipFill>
        <p:spPr>
          <a:xfrm>
            <a:off x="3136115" y="1125952"/>
            <a:ext cx="774122" cy="3452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345969D-7B42-B207-2ED2-5778BA774C20}"/>
              </a:ext>
            </a:extLst>
          </p:cNvPr>
          <p:cNvSpPr txBox="1"/>
          <p:nvPr/>
        </p:nvSpPr>
        <p:spPr>
          <a:xfrm>
            <a:off x="2174874" y="80608"/>
            <a:ext cx="71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PMF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7AC44-8220-B983-6D4D-A4600A421D15}"/>
              </a:ext>
            </a:extLst>
          </p:cNvPr>
          <p:cNvSpPr txBox="1"/>
          <p:nvPr/>
        </p:nvSpPr>
        <p:spPr>
          <a:xfrm>
            <a:off x="3153589" y="-6986"/>
            <a:ext cx="162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Likelihood </a:t>
            </a:r>
          </a:p>
          <a:p>
            <a:pPr algn="ctr"/>
            <a:r>
              <a:rPr lang="en-US" sz="1200" dirty="0"/>
              <a:t>(likelihood function)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6DF9E5-57F8-5220-C8A0-BC5715ECC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449" y="1320527"/>
            <a:ext cx="1638300" cy="3863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E54D539-C363-FA1A-B589-CDC8A0A23EB8}"/>
              </a:ext>
            </a:extLst>
          </p:cNvPr>
          <p:cNvSpPr txBox="1"/>
          <p:nvPr/>
        </p:nvSpPr>
        <p:spPr>
          <a:xfrm>
            <a:off x="4880309" y="1108747"/>
            <a:ext cx="113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Wald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8F05C01-8235-480B-701A-18A8D73D0C26}"/>
              </a:ext>
            </a:extLst>
          </p:cNvPr>
          <p:cNvGrpSpPr/>
          <p:nvPr/>
        </p:nvGrpSpPr>
        <p:grpSpPr>
          <a:xfrm>
            <a:off x="7461495" y="1430396"/>
            <a:ext cx="1410107" cy="1011761"/>
            <a:chOff x="7438657" y="1043801"/>
            <a:chExt cx="1410107" cy="101176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A5C9CF-F359-9B0C-B8BA-0B9519B7CA78}"/>
                </a:ext>
              </a:extLst>
            </p:cNvPr>
            <p:cNvSpPr txBox="1"/>
            <p:nvPr/>
          </p:nvSpPr>
          <p:spPr>
            <a:xfrm>
              <a:off x="7446189" y="1043801"/>
              <a:ext cx="130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Wilson ( n &lt; 40)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5AE9A1-4ACB-EC4F-6AA7-D9DEC1A98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8657" y="1310038"/>
              <a:ext cx="1410107" cy="42102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68435E-0761-62D8-450D-3853D17B0F2F}"/>
                </a:ext>
              </a:extLst>
            </p:cNvPr>
            <p:cNvSpPr txBox="1"/>
            <p:nvPr/>
          </p:nvSpPr>
          <p:spPr>
            <a:xfrm>
              <a:off x="7467157" y="1778563"/>
              <a:ext cx="1302559" cy="276999"/>
            </a:xfrm>
            <a:prstGeom prst="rect">
              <a:avLst/>
            </a:prstGeom>
            <a:solidFill>
              <a:srgbClr val="D9FFD9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</a:t>
              </a:r>
              <a:r>
                <a:rPr lang="en-US" sz="1200" b="1" dirty="0"/>
                <a:t>Score statistic</a:t>
              </a:r>
              <a:r>
                <a:rPr lang="en-US" sz="1200" dirty="0"/>
                <a:t>)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A7D221-D7F0-A9F7-7026-F75AAED5DFB9}"/>
              </a:ext>
            </a:extLst>
          </p:cNvPr>
          <p:cNvSpPr txBox="1"/>
          <p:nvPr/>
        </p:nvSpPr>
        <p:spPr>
          <a:xfrm>
            <a:off x="5157047" y="68058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Confidence interval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00A58B0-A8BD-ED7F-DF15-EDBF367A7D6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-1" r="-18296" b="-29300"/>
          <a:stretch/>
        </p:blipFill>
        <p:spPr>
          <a:xfrm>
            <a:off x="8717379" y="983505"/>
            <a:ext cx="2126418" cy="278325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60FF133-A4D1-352F-BEAD-1412EDC57857}"/>
              </a:ext>
            </a:extLst>
          </p:cNvPr>
          <p:cNvGrpSpPr/>
          <p:nvPr/>
        </p:nvGrpSpPr>
        <p:grpSpPr>
          <a:xfrm>
            <a:off x="8992474" y="1613452"/>
            <a:ext cx="3147617" cy="826282"/>
            <a:chOff x="8967074" y="1346763"/>
            <a:chExt cx="3147617" cy="82628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DC49793-6DF1-6A7E-3912-AB44F98A7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95627" y="1346763"/>
              <a:ext cx="3119064" cy="42466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1F7BF3-12FB-DEA9-C9CB-2233E1BD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67074" y="1707192"/>
              <a:ext cx="3016281" cy="46585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9AD22FA-898B-CDD0-7596-770B2A7EE283}"/>
              </a:ext>
            </a:extLst>
          </p:cNvPr>
          <p:cNvSpPr txBox="1"/>
          <p:nvPr/>
        </p:nvSpPr>
        <p:spPr>
          <a:xfrm>
            <a:off x="10225888" y="1259925"/>
            <a:ext cx="445294" cy="276999"/>
          </a:xfrm>
          <a:prstGeom prst="rect">
            <a:avLst/>
          </a:prstGeom>
          <a:solidFill>
            <a:srgbClr val="D9FFD9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LRT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FE0506-9C6E-8D48-A3E1-91BAD20ED1F5}"/>
              </a:ext>
            </a:extLst>
          </p:cNvPr>
          <p:cNvSpPr txBox="1"/>
          <p:nvPr/>
        </p:nvSpPr>
        <p:spPr>
          <a:xfrm>
            <a:off x="4858231" y="1734258"/>
            <a:ext cx="1684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 page 18 for n = 40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37868B-F910-54FD-06CC-0068E0BC0E98}"/>
              </a:ext>
            </a:extLst>
          </p:cNvPr>
          <p:cNvCxnSpPr>
            <a:cxnSpLocks/>
          </p:cNvCxnSpPr>
          <p:nvPr/>
        </p:nvCxnSpPr>
        <p:spPr>
          <a:xfrm>
            <a:off x="0" y="862798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864A0AE-85AB-EF11-47A2-9189B0A0C1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63" y="2798067"/>
            <a:ext cx="1136649" cy="16442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BE426D-6E1E-DD5C-0A17-C751C2441164}"/>
              </a:ext>
            </a:extLst>
          </p:cNvPr>
          <p:cNvCxnSpPr>
            <a:cxnSpLocks/>
          </p:cNvCxnSpPr>
          <p:nvPr/>
        </p:nvCxnSpPr>
        <p:spPr>
          <a:xfrm>
            <a:off x="0" y="263502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79722DBF-D32B-B50E-0B5A-C8FE10FBBB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0283" y="2777794"/>
            <a:ext cx="1626754" cy="34497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8400D51-060D-0653-BCB8-F9BEFF914EB5}"/>
              </a:ext>
            </a:extLst>
          </p:cNvPr>
          <p:cNvSpPr txBox="1"/>
          <p:nvPr/>
        </p:nvSpPr>
        <p:spPr>
          <a:xfrm>
            <a:off x="174525" y="2907460"/>
            <a:ext cx="13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(Y</a:t>
            </a:r>
            <a:r>
              <a:rPr lang="en-US" sz="1000" baseline="-25000" dirty="0"/>
              <a:t>1</a:t>
            </a:r>
            <a:r>
              <a:rPr lang="en-US" sz="1000" dirty="0"/>
              <a:t> and Y</a:t>
            </a:r>
            <a:r>
              <a:rPr lang="en-US" sz="1000" baseline="-25000" dirty="0"/>
              <a:t>2</a:t>
            </a:r>
            <a:r>
              <a:rPr lang="en-US" sz="1000" dirty="0"/>
              <a:t> are independent)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F9FE2D-2E36-A1F3-4BC9-5B3138A15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6115" y="2736017"/>
            <a:ext cx="1645201" cy="36059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D24D893-5F4D-B4A6-14B0-D2715FD108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5800" y="3205892"/>
            <a:ext cx="2339975" cy="42962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3F9A19C-9FF7-5989-5836-E6579C1989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1947"/>
          <a:stretch/>
        </p:blipFill>
        <p:spPr>
          <a:xfrm>
            <a:off x="3137451" y="1505036"/>
            <a:ext cx="1597839" cy="34528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B13038D-22BE-244D-0A60-3F894732D676}"/>
              </a:ext>
            </a:extLst>
          </p:cNvPr>
          <p:cNvSpPr txBox="1"/>
          <p:nvPr/>
        </p:nvSpPr>
        <p:spPr>
          <a:xfrm>
            <a:off x="8994690" y="75180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0</a:t>
            </a:r>
            <a:r>
              <a:rPr lang="en-US" sz="1200" dirty="0"/>
              <a:t> Testing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4F7DF86-A217-8C7D-6B8D-A6A7038F73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58897" y="2707940"/>
            <a:ext cx="1713312" cy="54104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4FD8CDE-D159-D84D-2AC8-8ECE08A1FE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89995" y="3453776"/>
            <a:ext cx="1682214" cy="3474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7AEF719-CA25-F91C-F035-A43A73EAC5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61930" y="2688534"/>
            <a:ext cx="2214562" cy="1905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31A39BF-A485-27EF-10B5-2CA979B9C8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99532" y="2890991"/>
            <a:ext cx="1100137" cy="37611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8633EA7-7BE7-0FDF-9929-1E20E24080B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02184" y="3096609"/>
            <a:ext cx="352425" cy="2190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B107DE4-2B42-9504-F88C-71F486810C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06280" y="3330580"/>
            <a:ext cx="2701465" cy="524084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FBE110-D580-B18F-7B3D-E909F975D70D}"/>
              </a:ext>
            </a:extLst>
          </p:cNvPr>
          <p:cNvCxnSpPr/>
          <p:nvPr/>
        </p:nvCxnSpPr>
        <p:spPr>
          <a:xfrm>
            <a:off x="0" y="389911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E4564B8-7477-0726-FAE3-60674738212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239" y="4276806"/>
            <a:ext cx="2555062" cy="44099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FCCE2C8-5E9A-BC10-D903-8FA821AA1B7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638" y="3952026"/>
            <a:ext cx="1328701" cy="20577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64B0E11-95E0-4977-9578-011089862D7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50374" y="4531122"/>
            <a:ext cx="658812" cy="39013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98FA5A4-7908-40D0-8DC1-44ADB9BD439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565306" y="4066662"/>
            <a:ext cx="3713090" cy="642055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89C89B-576E-68CE-3275-2E96F3666979}"/>
              </a:ext>
            </a:extLst>
          </p:cNvPr>
          <p:cNvCxnSpPr/>
          <p:nvPr/>
        </p:nvCxnSpPr>
        <p:spPr>
          <a:xfrm>
            <a:off x="0" y="507386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98887E4B-F2B6-9471-683B-7A6759B6EC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863" y="5164802"/>
            <a:ext cx="1830387" cy="14306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61EA6B0-CF91-D08B-1630-A4B73A9E78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5363893"/>
            <a:ext cx="4613274" cy="69708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A005811-FAFF-7AEE-E191-76B2D4C4D4B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13274" y="5198468"/>
            <a:ext cx="3597275" cy="29464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B64F4EC-64C2-DF37-BFD1-0772DFB6703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261929" y="5137749"/>
            <a:ext cx="2424531" cy="29806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FD7C169-5F29-041D-A2C4-399548AAF14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633575" y="5518808"/>
            <a:ext cx="4474170" cy="71137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864D3E2-B84F-C05E-842F-C4982A4900A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1053" y="6198231"/>
            <a:ext cx="4815368" cy="30554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B9C073D-8A52-1B36-5063-1FAB8B95CE5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120306" y="6313180"/>
            <a:ext cx="3779837" cy="468159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0E9E1EB-D85C-CBE1-E303-397FB7130EFC}"/>
              </a:ext>
            </a:extLst>
          </p:cNvPr>
          <p:cNvSpPr/>
          <p:nvPr/>
        </p:nvSpPr>
        <p:spPr>
          <a:xfrm>
            <a:off x="7727950" y="6366012"/>
            <a:ext cx="279400" cy="3055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Chung</dc:creator>
  <cp:lastModifiedBy>Bill Chung</cp:lastModifiedBy>
  <cp:revision>1</cp:revision>
  <dcterms:created xsi:type="dcterms:W3CDTF">2025-05-25T16:39:33Z</dcterms:created>
  <dcterms:modified xsi:type="dcterms:W3CDTF">2025-05-25T17:18:55Z</dcterms:modified>
</cp:coreProperties>
</file>