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2"/>
  </p:notesMasterIdLst>
  <p:handoutMasterIdLst>
    <p:handoutMasterId r:id="rId33"/>
  </p:handoutMasterIdLst>
  <p:sldIdLst>
    <p:sldId id="314" r:id="rId5"/>
    <p:sldId id="326" r:id="rId6"/>
    <p:sldId id="338" r:id="rId7"/>
    <p:sldId id="315" r:id="rId8"/>
    <p:sldId id="331" r:id="rId9"/>
    <p:sldId id="318" r:id="rId10"/>
    <p:sldId id="348" r:id="rId11"/>
    <p:sldId id="321" r:id="rId12"/>
    <p:sldId id="325" r:id="rId13"/>
    <p:sldId id="327" r:id="rId14"/>
    <p:sldId id="309" r:id="rId15"/>
    <p:sldId id="332" r:id="rId16"/>
    <p:sldId id="333" r:id="rId17"/>
    <p:sldId id="339" r:id="rId18"/>
    <p:sldId id="328" r:id="rId19"/>
    <p:sldId id="329" r:id="rId20"/>
    <p:sldId id="330" r:id="rId21"/>
    <p:sldId id="346" r:id="rId22"/>
    <p:sldId id="334" r:id="rId23"/>
    <p:sldId id="335" r:id="rId24"/>
    <p:sldId id="336" r:id="rId25"/>
    <p:sldId id="345" r:id="rId26"/>
    <p:sldId id="337" r:id="rId27"/>
    <p:sldId id="341" r:id="rId28"/>
    <p:sldId id="342" r:id="rId29"/>
    <p:sldId id="343" r:id="rId30"/>
    <p:sldId id="34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C0A27-8502-4929-9BB9-DB829CB79D5E}" v="22" dt="2024-05-12T15:25:18.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33" autoAdjust="0"/>
  </p:normalViewPr>
  <p:slideViewPr>
    <p:cSldViewPr snapToGrid="0">
      <p:cViewPr varScale="1">
        <p:scale>
          <a:sx n="77" d="100"/>
          <a:sy n="77" d="100"/>
        </p:scale>
        <p:origin x="912" y="58"/>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ohyar Pooladvand" userId="f1908af5-bfef-4715-8425-d4a1a205a489" providerId="ADAL" clId="{321C0A27-8502-4929-9BB9-DB829CB79D5E}"/>
    <pc:docChg chg="undo redo custSel addSld delSld modSld sldOrd">
      <pc:chgData name="Koohyar Pooladvand" userId="f1908af5-bfef-4715-8425-d4a1a205a489" providerId="ADAL" clId="{321C0A27-8502-4929-9BB9-DB829CB79D5E}" dt="2024-05-13T01:43:05.962" v="2288"/>
      <pc:docMkLst>
        <pc:docMk/>
      </pc:docMkLst>
      <pc:sldChg chg="add del setBg">
        <pc:chgData name="Koohyar Pooladvand" userId="f1908af5-bfef-4715-8425-d4a1a205a489" providerId="ADAL" clId="{321C0A27-8502-4929-9BB9-DB829CB79D5E}" dt="2024-05-12T03:11:52.905" v="2"/>
        <pc:sldMkLst>
          <pc:docMk/>
          <pc:sldMk cId="769932640" sldId="309"/>
        </pc:sldMkLst>
      </pc:sldChg>
      <pc:sldChg chg="addSp delSp modSp add del mod">
        <pc:chgData name="Koohyar Pooladvand" userId="f1908af5-bfef-4715-8425-d4a1a205a489" providerId="ADAL" clId="{321C0A27-8502-4929-9BB9-DB829CB79D5E}" dt="2024-05-12T04:00:38.861" v="2026" actId="20577"/>
        <pc:sldMkLst>
          <pc:docMk/>
          <pc:sldMk cId="542059410" sldId="315"/>
        </pc:sldMkLst>
        <pc:spChg chg="mod">
          <ac:chgData name="Koohyar Pooladvand" userId="f1908af5-bfef-4715-8425-d4a1a205a489" providerId="ADAL" clId="{321C0A27-8502-4929-9BB9-DB829CB79D5E}" dt="2024-05-12T03:32:17.777" v="782" actId="6549"/>
          <ac:spMkLst>
            <pc:docMk/>
            <pc:sldMk cId="542059410" sldId="315"/>
            <ac:spMk id="3" creationId="{3474D05E-8A36-8D9F-519E-DB514A69D886}"/>
          </ac:spMkLst>
        </pc:spChg>
        <pc:spChg chg="mod">
          <ac:chgData name="Koohyar Pooladvand" userId="f1908af5-bfef-4715-8425-d4a1a205a489" providerId="ADAL" clId="{321C0A27-8502-4929-9BB9-DB829CB79D5E}" dt="2024-05-12T04:00:38.861" v="2026" actId="20577"/>
          <ac:spMkLst>
            <pc:docMk/>
            <pc:sldMk cId="542059410" sldId="315"/>
            <ac:spMk id="4" creationId="{B20C1E08-E337-110E-DB8E-41BA4A3341A1}"/>
          </ac:spMkLst>
        </pc:spChg>
        <pc:spChg chg="del">
          <ac:chgData name="Koohyar Pooladvand" userId="f1908af5-bfef-4715-8425-d4a1a205a489" providerId="ADAL" clId="{321C0A27-8502-4929-9BB9-DB829CB79D5E}" dt="2024-05-12T03:31:49.487" v="770" actId="478"/>
          <ac:spMkLst>
            <pc:docMk/>
            <pc:sldMk cId="542059410" sldId="315"/>
            <ac:spMk id="5" creationId="{FB25F023-9A3B-23AE-20BB-223134A9D214}"/>
          </ac:spMkLst>
        </pc:spChg>
        <pc:spChg chg="add del">
          <ac:chgData name="Koohyar Pooladvand" userId="f1908af5-bfef-4715-8425-d4a1a205a489" providerId="ADAL" clId="{321C0A27-8502-4929-9BB9-DB829CB79D5E}" dt="2024-05-12T03:31:46.531" v="769" actId="478"/>
          <ac:spMkLst>
            <pc:docMk/>
            <pc:sldMk cId="542059410" sldId="315"/>
            <ac:spMk id="6" creationId="{F8EA48F9-54CD-689C-E2E8-850D81A32A44}"/>
          </ac:spMkLst>
        </pc:spChg>
      </pc:sldChg>
      <pc:sldChg chg="modSp add del mod">
        <pc:chgData name="Koohyar Pooladvand" userId="f1908af5-bfef-4715-8425-d4a1a205a489" providerId="ADAL" clId="{321C0A27-8502-4929-9BB9-DB829CB79D5E}" dt="2024-05-12T03:33:33.978" v="827" actId="20577"/>
        <pc:sldMkLst>
          <pc:docMk/>
          <pc:sldMk cId="412000632" sldId="318"/>
        </pc:sldMkLst>
        <pc:spChg chg="mod">
          <ac:chgData name="Koohyar Pooladvand" userId="f1908af5-bfef-4715-8425-d4a1a205a489" providerId="ADAL" clId="{321C0A27-8502-4929-9BB9-DB829CB79D5E}" dt="2024-05-12T03:33:33.978" v="827" actId="20577"/>
          <ac:spMkLst>
            <pc:docMk/>
            <pc:sldMk cId="412000632" sldId="318"/>
            <ac:spMk id="2" creationId="{018E4F0B-A6EB-861C-1C34-CAA9BDE47858}"/>
          </ac:spMkLst>
        </pc:spChg>
      </pc:sldChg>
      <pc:sldChg chg="add del">
        <pc:chgData name="Koohyar Pooladvand" userId="f1908af5-bfef-4715-8425-d4a1a205a489" providerId="ADAL" clId="{321C0A27-8502-4929-9BB9-DB829CB79D5E}" dt="2024-05-12T03:32:36.081" v="783" actId="47"/>
        <pc:sldMkLst>
          <pc:docMk/>
          <pc:sldMk cId="430403476" sldId="320"/>
        </pc:sldMkLst>
      </pc:sldChg>
      <pc:sldChg chg="addSp modSp add del mod">
        <pc:chgData name="Koohyar Pooladvand" userId="f1908af5-bfef-4715-8425-d4a1a205a489" providerId="ADAL" clId="{321C0A27-8502-4929-9BB9-DB829CB79D5E}" dt="2024-05-12T15:01:46.123" v="2256" actId="20577"/>
        <pc:sldMkLst>
          <pc:docMk/>
          <pc:sldMk cId="569699605" sldId="321"/>
        </pc:sldMkLst>
        <pc:spChg chg="mod">
          <ac:chgData name="Koohyar Pooladvand" userId="f1908af5-bfef-4715-8425-d4a1a205a489" providerId="ADAL" clId="{321C0A27-8502-4929-9BB9-DB829CB79D5E}" dt="2024-05-12T04:05:40.470" v="2171" actId="20577"/>
          <ac:spMkLst>
            <pc:docMk/>
            <pc:sldMk cId="569699605" sldId="321"/>
            <ac:spMk id="2" creationId="{6DBDB0AE-5ADD-1975-6BDD-38608925072A}"/>
          </ac:spMkLst>
        </pc:spChg>
        <pc:spChg chg="mod">
          <ac:chgData name="Koohyar Pooladvand" userId="f1908af5-bfef-4715-8425-d4a1a205a489" providerId="ADAL" clId="{321C0A27-8502-4929-9BB9-DB829CB79D5E}" dt="2024-05-12T04:00:18.115" v="2020" actId="313"/>
          <ac:spMkLst>
            <pc:docMk/>
            <pc:sldMk cId="569699605" sldId="321"/>
            <ac:spMk id="3" creationId="{E374C67C-D286-74AE-086C-3E45FF9D9542}"/>
          </ac:spMkLst>
        </pc:spChg>
        <pc:graphicFrameChg chg="modGraphic">
          <ac:chgData name="Koohyar Pooladvand" userId="f1908af5-bfef-4715-8425-d4a1a205a489" providerId="ADAL" clId="{321C0A27-8502-4929-9BB9-DB829CB79D5E}" dt="2024-05-12T15:01:46.123" v="2256" actId="20577"/>
          <ac:graphicFrameMkLst>
            <pc:docMk/>
            <pc:sldMk cId="569699605" sldId="321"/>
            <ac:graphicFrameMk id="6" creationId="{944265F1-8B52-7090-6406-B9CF30ED666B}"/>
          </ac:graphicFrameMkLst>
        </pc:graphicFrameChg>
        <pc:graphicFrameChg chg="add mod modGraphic">
          <ac:chgData name="Koohyar Pooladvand" userId="f1908af5-bfef-4715-8425-d4a1a205a489" providerId="ADAL" clId="{321C0A27-8502-4929-9BB9-DB829CB79D5E}" dt="2024-05-12T15:01:11.091" v="2223" actId="1036"/>
          <ac:graphicFrameMkLst>
            <pc:docMk/>
            <pc:sldMk cId="569699605" sldId="321"/>
            <ac:graphicFrameMk id="7" creationId="{15375A7F-AF23-706E-51BA-8D68A59DB8F8}"/>
          </ac:graphicFrameMkLst>
        </pc:graphicFrameChg>
        <pc:graphicFrameChg chg="add mod modGraphic">
          <ac:chgData name="Koohyar Pooladvand" userId="f1908af5-bfef-4715-8425-d4a1a205a489" providerId="ADAL" clId="{321C0A27-8502-4929-9BB9-DB829CB79D5E}" dt="2024-05-12T15:01:15.611" v="2224" actId="1076"/>
          <ac:graphicFrameMkLst>
            <pc:docMk/>
            <pc:sldMk cId="569699605" sldId="321"/>
            <ac:graphicFrameMk id="8" creationId="{21C72653-D4DB-A62C-9EBF-61B9956FE531}"/>
          </ac:graphicFrameMkLst>
        </pc:graphicFrameChg>
        <pc:graphicFrameChg chg="add mod modGraphic">
          <ac:chgData name="Koohyar Pooladvand" userId="f1908af5-bfef-4715-8425-d4a1a205a489" providerId="ADAL" clId="{321C0A27-8502-4929-9BB9-DB829CB79D5E}" dt="2024-05-12T15:01:11.091" v="2223" actId="1036"/>
          <ac:graphicFrameMkLst>
            <pc:docMk/>
            <pc:sldMk cId="569699605" sldId="321"/>
            <ac:graphicFrameMk id="9" creationId="{0A4BDEAD-A47F-D4A1-4B43-9E9224565154}"/>
          </ac:graphicFrameMkLst>
        </pc:graphicFrameChg>
      </pc:sldChg>
      <pc:sldChg chg="delSp modSp add del mod">
        <pc:chgData name="Koohyar Pooladvand" userId="f1908af5-bfef-4715-8425-d4a1a205a489" providerId="ADAL" clId="{321C0A27-8502-4929-9BB9-DB829CB79D5E}" dt="2024-05-12T03:16:28.739" v="250" actId="47"/>
        <pc:sldMkLst>
          <pc:docMk/>
          <pc:sldMk cId="2398406067" sldId="324"/>
        </pc:sldMkLst>
        <pc:graphicFrameChg chg="mod">
          <ac:chgData name="Koohyar Pooladvand" userId="f1908af5-bfef-4715-8425-d4a1a205a489" providerId="ADAL" clId="{321C0A27-8502-4929-9BB9-DB829CB79D5E}" dt="2024-05-12T03:14:21.574" v="239" actId="14100"/>
          <ac:graphicFrameMkLst>
            <pc:docMk/>
            <pc:sldMk cId="2398406067" sldId="324"/>
            <ac:graphicFrameMk id="4" creationId="{200C1971-A3AC-B531-89DC-E0EDF12AB923}"/>
          </ac:graphicFrameMkLst>
        </pc:graphicFrameChg>
        <pc:graphicFrameChg chg="del">
          <ac:chgData name="Koohyar Pooladvand" userId="f1908af5-bfef-4715-8425-d4a1a205a489" providerId="ADAL" clId="{321C0A27-8502-4929-9BB9-DB829CB79D5E}" dt="2024-05-12T03:14:06.005" v="233" actId="478"/>
          <ac:graphicFrameMkLst>
            <pc:docMk/>
            <pc:sldMk cId="2398406067" sldId="324"/>
            <ac:graphicFrameMk id="6" creationId="{E8751171-B330-E005-6164-36CEACEDC800}"/>
          </ac:graphicFrameMkLst>
        </pc:graphicFrameChg>
        <pc:graphicFrameChg chg="mod">
          <ac:chgData name="Koohyar Pooladvand" userId="f1908af5-bfef-4715-8425-d4a1a205a489" providerId="ADAL" clId="{321C0A27-8502-4929-9BB9-DB829CB79D5E}" dt="2024-05-12T03:14:32.804" v="241" actId="1076"/>
          <ac:graphicFrameMkLst>
            <pc:docMk/>
            <pc:sldMk cId="2398406067" sldId="324"/>
            <ac:graphicFrameMk id="7" creationId="{4FBFF014-132C-31E5-07FB-13E8D77C7DA1}"/>
          </ac:graphicFrameMkLst>
        </pc:graphicFrameChg>
        <pc:graphicFrameChg chg="del">
          <ac:chgData name="Koohyar Pooladvand" userId="f1908af5-bfef-4715-8425-d4a1a205a489" providerId="ADAL" clId="{321C0A27-8502-4929-9BB9-DB829CB79D5E}" dt="2024-05-12T03:14:03.254" v="232" actId="478"/>
          <ac:graphicFrameMkLst>
            <pc:docMk/>
            <pc:sldMk cId="2398406067" sldId="324"/>
            <ac:graphicFrameMk id="8" creationId="{865155B7-71FA-0982-718A-1A38AF9B1E1A}"/>
          </ac:graphicFrameMkLst>
        </pc:graphicFrameChg>
        <pc:graphicFrameChg chg="del">
          <ac:chgData name="Koohyar Pooladvand" userId="f1908af5-bfef-4715-8425-d4a1a205a489" providerId="ADAL" clId="{321C0A27-8502-4929-9BB9-DB829CB79D5E}" dt="2024-05-12T03:14:10.122" v="235" actId="478"/>
          <ac:graphicFrameMkLst>
            <pc:docMk/>
            <pc:sldMk cId="2398406067" sldId="324"/>
            <ac:graphicFrameMk id="11" creationId="{711EE208-0052-C60D-600F-6D4F6D54EF70}"/>
          </ac:graphicFrameMkLst>
        </pc:graphicFrameChg>
        <pc:graphicFrameChg chg="del">
          <ac:chgData name="Koohyar Pooladvand" userId="f1908af5-bfef-4715-8425-d4a1a205a489" providerId="ADAL" clId="{321C0A27-8502-4929-9BB9-DB829CB79D5E}" dt="2024-05-12T03:14:08.140" v="234" actId="478"/>
          <ac:graphicFrameMkLst>
            <pc:docMk/>
            <pc:sldMk cId="2398406067" sldId="324"/>
            <ac:graphicFrameMk id="12" creationId="{5DADE8EA-E696-8973-3DB6-28479A7D6339}"/>
          </ac:graphicFrameMkLst>
        </pc:graphicFrameChg>
      </pc:sldChg>
      <pc:sldChg chg="modSp add del mod">
        <pc:chgData name="Koohyar Pooladvand" userId="f1908af5-bfef-4715-8425-d4a1a205a489" providerId="ADAL" clId="{321C0A27-8502-4929-9BB9-DB829CB79D5E}" dt="2024-05-12T15:02:45.065" v="2260" actId="20577"/>
        <pc:sldMkLst>
          <pc:docMk/>
          <pc:sldMk cId="2323500703" sldId="325"/>
        </pc:sldMkLst>
        <pc:spChg chg="mod">
          <ac:chgData name="Koohyar Pooladvand" userId="f1908af5-bfef-4715-8425-d4a1a205a489" providerId="ADAL" clId="{321C0A27-8502-4929-9BB9-DB829CB79D5E}" dt="2024-05-12T03:34:26.019" v="841" actId="20577"/>
          <ac:spMkLst>
            <pc:docMk/>
            <pc:sldMk cId="2323500703" sldId="325"/>
            <ac:spMk id="2" creationId="{958ECED9-3D31-C7EF-C4E5-0D218F611807}"/>
          </ac:spMkLst>
        </pc:spChg>
        <pc:spChg chg="mod">
          <ac:chgData name="Koohyar Pooladvand" userId="f1908af5-bfef-4715-8425-d4a1a205a489" providerId="ADAL" clId="{321C0A27-8502-4929-9BB9-DB829CB79D5E}" dt="2024-05-12T15:02:45.065" v="2260" actId="20577"/>
          <ac:spMkLst>
            <pc:docMk/>
            <pc:sldMk cId="2323500703" sldId="325"/>
            <ac:spMk id="6" creationId="{FB187A1B-26F8-07AE-4C75-B693BE2BDD50}"/>
          </ac:spMkLst>
        </pc:spChg>
      </pc:sldChg>
      <pc:sldChg chg="modSp mod modShow">
        <pc:chgData name="Koohyar Pooladvand" userId="f1908af5-bfef-4715-8425-d4a1a205a489" providerId="ADAL" clId="{321C0A27-8502-4929-9BB9-DB829CB79D5E}" dt="2024-05-12T04:02:55.550" v="2152" actId="20577"/>
        <pc:sldMkLst>
          <pc:docMk/>
          <pc:sldMk cId="499506570" sldId="326"/>
        </pc:sldMkLst>
        <pc:spChg chg="mod">
          <ac:chgData name="Koohyar Pooladvand" userId="f1908af5-bfef-4715-8425-d4a1a205a489" providerId="ADAL" clId="{321C0A27-8502-4929-9BB9-DB829CB79D5E}" dt="2024-05-12T04:02:55.550" v="2152" actId="20577"/>
          <ac:spMkLst>
            <pc:docMk/>
            <pc:sldMk cId="499506570" sldId="326"/>
            <ac:spMk id="3" creationId="{59F97739-E0DF-24F3-7886-013A799A52C3}"/>
          </ac:spMkLst>
        </pc:spChg>
      </pc:sldChg>
      <pc:sldChg chg="modSp add del mod">
        <pc:chgData name="Koohyar Pooladvand" userId="f1908af5-bfef-4715-8425-d4a1a205a489" providerId="ADAL" clId="{321C0A27-8502-4929-9BB9-DB829CB79D5E}" dt="2024-05-13T01:43:05.962" v="2288"/>
        <pc:sldMkLst>
          <pc:docMk/>
          <pc:sldMk cId="4293478410" sldId="327"/>
        </pc:sldMkLst>
        <pc:spChg chg="mod">
          <ac:chgData name="Koohyar Pooladvand" userId="f1908af5-bfef-4715-8425-d4a1a205a489" providerId="ADAL" clId="{321C0A27-8502-4929-9BB9-DB829CB79D5E}" dt="2024-05-13T01:43:05.962" v="2288"/>
          <ac:spMkLst>
            <pc:docMk/>
            <pc:sldMk cId="4293478410" sldId="327"/>
            <ac:spMk id="3" creationId="{1531483E-5FE6-9C63-155B-FCF76226F71B}"/>
          </ac:spMkLst>
        </pc:spChg>
      </pc:sldChg>
      <pc:sldChg chg="add del">
        <pc:chgData name="Koohyar Pooladvand" userId="f1908af5-bfef-4715-8425-d4a1a205a489" providerId="ADAL" clId="{321C0A27-8502-4929-9BB9-DB829CB79D5E}" dt="2024-05-12T03:11:52.905" v="2"/>
        <pc:sldMkLst>
          <pc:docMk/>
          <pc:sldMk cId="1355932040" sldId="328"/>
        </pc:sldMkLst>
      </pc:sldChg>
      <pc:sldChg chg="add del">
        <pc:chgData name="Koohyar Pooladvand" userId="f1908af5-bfef-4715-8425-d4a1a205a489" providerId="ADAL" clId="{321C0A27-8502-4929-9BB9-DB829CB79D5E}" dt="2024-05-12T03:11:52.905" v="2"/>
        <pc:sldMkLst>
          <pc:docMk/>
          <pc:sldMk cId="1807918762" sldId="329"/>
        </pc:sldMkLst>
      </pc:sldChg>
      <pc:sldChg chg="add del">
        <pc:chgData name="Koohyar Pooladvand" userId="f1908af5-bfef-4715-8425-d4a1a205a489" providerId="ADAL" clId="{321C0A27-8502-4929-9BB9-DB829CB79D5E}" dt="2024-05-12T03:11:52.905" v="2"/>
        <pc:sldMkLst>
          <pc:docMk/>
          <pc:sldMk cId="2484006005" sldId="330"/>
        </pc:sldMkLst>
      </pc:sldChg>
      <pc:sldChg chg="modSp add del mod">
        <pc:chgData name="Koohyar Pooladvand" userId="f1908af5-bfef-4715-8425-d4a1a205a489" providerId="ADAL" clId="{321C0A27-8502-4929-9BB9-DB829CB79D5E}" dt="2024-05-12T14:55:04.861" v="2181" actId="1076"/>
        <pc:sldMkLst>
          <pc:docMk/>
          <pc:sldMk cId="3610832698" sldId="331"/>
        </pc:sldMkLst>
        <pc:graphicFrameChg chg="mod">
          <ac:chgData name="Koohyar Pooladvand" userId="f1908af5-bfef-4715-8425-d4a1a205a489" providerId="ADAL" clId="{321C0A27-8502-4929-9BB9-DB829CB79D5E}" dt="2024-05-12T14:54:09.743" v="2172" actId="1076"/>
          <ac:graphicFrameMkLst>
            <pc:docMk/>
            <pc:sldMk cId="3610832698" sldId="331"/>
            <ac:graphicFrameMk id="9" creationId="{F90B341B-7011-7A26-50EB-6BCDF88C484C}"/>
          </ac:graphicFrameMkLst>
        </pc:graphicFrameChg>
        <pc:graphicFrameChg chg="mod">
          <ac:chgData name="Koohyar Pooladvand" userId="f1908af5-bfef-4715-8425-d4a1a205a489" providerId="ADAL" clId="{321C0A27-8502-4929-9BB9-DB829CB79D5E}" dt="2024-05-12T14:55:04.861" v="2181" actId="1076"/>
          <ac:graphicFrameMkLst>
            <pc:docMk/>
            <pc:sldMk cId="3610832698" sldId="331"/>
            <ac:graphicFrameMk id="18" creationId="{867065AD-5E6D-5BDA-1FB9-603299DB5CC3}"/>
          </ac:graphicFrameMkLst>
        </pc:graphicFrameChg>
        <pc:graphicFrameChg chg="mod">
          <ac:chgData name="Koohyar Pooladvand" userId="f1908af5-bfef-4715-8425-d4a1a205a489" providerId="ADAL" clId="{321C0A27-8502-4929-9BB9-DB829CB79D5E}" dt="2024-05-12T14:54:56.404" v="2180" actId="1076"/>
          <ac:graphicFrameMkLst>
            <pc:docMk/>
            <pc:sldMk cId="3610832698" sldId="331"/>
            <ac:graphicFrameMk id="22" creationId="{ED64B333-824C-9C5E-DEAB-B5B286E6AD9F}"/>
          </ac:graphicFrameMkLst>
        </pc:graphicFrameChg>
      </pc:sldChg>
      <pc:sldChg chg="add del">
        <pc:chgData name="Koohyar Pooladvand" userId="f1908af5-bfef-4715-8425-d4a1a205a489" providerId="ADAL" clId="{321C0A27-8502-4929-9BB9-DB829CB79D5E}" dt="2024-05-12T03:11:52.905" v="2"/>
        <pc:sldMkLst>
          <pc:docMk/>
          <pc:sldMk cId="1908067272" sldId="332"/>
        </pc:sldMkLst>
      </pc:sldChg>
      <pc:sldChg chg="add del">
        <pc:chgData name="Koohyar Pooladvand" userId="f1908af5-bfef-4715-8425-d4a1a205a489" providerId="ADAL" clId="{321C0A27-8502-4929-9BB9-DB829CB79D5E}" dt="2024-05-12T03:11:52.905" v="2"/>
        <pc:sldMkLst>
          <pc:docMk/>
          <pc:sldMk cId="2851077776" sldId="333"/>
        </pc:sldMkLst>
      </pc:sldChg>
      <pc:sldChg chg="add del">
        <pc:chgData name="Koohyar Pooladvand" userId="f1908af5-bfef-4715-8425-d4a1a205a489" providerId="ADAL" clId="{321C0A27-8502-4929-9BB9-DB829CB79D5E}" dt="2024-05-12T03:11:52.905" v="2"/>
        <pc:sldMkLst>
          <pc:docMk/>
          <pc:sldMk cId="678198592" sldId="334"/>
        </pc:sldMkLst>
      </pc:sldChg>
      <pc:sldChg chg="add del">
        <pc:chgData name="Koohyar Pooladvand" userId="f1908af5-bfef-4715-8425-d4a1a205a489" providerId="ADAL" clId="{321C0A27-8502-4929-9BB9-DB829CB79D5E}" dt="2024-05-12T03:11:52.905" v="2"/>
        <pc:sldMkLst>
          <pc:docMk/>
          <pc:sldMk cId="3485469249" sldId="335"/>
        </pc:sldMkLst>
      </pc:sldChg>
      <pc:sldChg chg="add del">
        <pc:chgData name="Koohyar Pooladvand" userId="f1908af5-bfef-4715-8425-d4a1a205a489" providerId="ADAL" clId="{321C0A27-8502-4929-9BB9-DB829CB79D5E}" dt="2024-05-12T03:11:52.905" v="2"/>
        <pc:sldMkLst>
          <pc:docMk/>
          <pc:sldMk cId="2985429900" sldId="336"/>
        </pc:sldMkLst>
      </pc:sldChg>
      <pc:sldChg chg="add del">
        <pc:chgData name="Koohyar Pooladvand" userId="f1908af5-bfef-4715-8425-d4a1a205a489" providerId="ADAL" clId="{321C0A27-8502-4929-9BB9-DB829CB79D5E}" dt="2024-05-12T03:11:52.905" v="2"/>
        <pc:sldMkLst>
          <pc:docMk/>
          <pc:sldMk cId="192094858" sldId="337"/>
        </pc:sldMkLst>
      </pc:sldChg>
      <pc:sldChg chg="add del ord">
        <pc:chgData name="Koohyar Pooladvand" userId="f1908af5-bfef-4715-8425-d4a1a205a489" providerId="ADAL" clId="{321C0A27-8502-4929-9BB9-DB829CB79D5E}" dt="2024-05-12T14:58:50.324" v="2199"/>
        <pc:sldMkLst>
          <pc:docMk/>
          <pc:sldMk cId="2492087225" sldId="338"/>
        </pc:sldMkLst>
      </pc:sldChg>
      <pc:sldChg chg="add del">
        <pc:chgData name="Koohyar Pooladvand" userId="f1908af5-bfef-4715-8425-d4a1a205a489" providerId="ADAL" clId="{321C0A27-8502-4929-9BB9-DB829CB79D5E}" dt="2024-05-12T03:11:52.905" v="2"/>
        <pc:sldMkLst>
          <pc:docMk/>
          <pc:sldMk cId="3625356254" sldId="339"/>
        </pc:sldMkLst>
      </pc:sldChg>
      <pc:sldChg chg="add del">
        <pc:chgData name="Koohyar Pooladvand" userId="f1908af5-bfef-4715-8425-d4a1a205a489" providerId="ADAL" clId="{321C0A27-8502-4929-9BB9-DB829CB79D5E}" dt="2024-05-13T00:55:06.002" v="2287" actId="47"/>
        <pc:sldMkLst>
          <pc:docMk/>
          <pc:sldMk cId="2929898621" sldId="340"/>
        </pc:sldMkLst>
      </pc:sldChg>
      <pc:sldChg chg="modSp add del">
        <pc:chgData name="Koohyar Pooladvand" userId="f1908af5-bfef-4715-8425-d4a1a205a489" providerId="ADAL" clId="{321C0A27-8502-4929-9BB9-DB829CB79D5E}" dt="2024-05-12T15:21:44.570" v="2270" actId="14826"/>
        <pc:sldMkLst>
          <pc:docMk/>
          <pc:sldMk cId="2914370414" sldId="341"/>
        </pc:sldMkLst>
        <pc:picChg chg="mod">
          <ac:chgData name="Koohyar Pooladvand" userId="f1908af5-bfef-4715-8425-d4a1a205a489" providerId="ADAL" clId="{321C0A27-8502-4929-9BB9-DB829CB79D5E}" dt="2024-05-12T15:21:17.031" v="2269" actId="14826"/>
          <ac:picMkLst>
            <pc:docMk/>
            <pc:sldMk cId="2914370414" sldId="341"/>
            <ac:picMk id="7" creationId="{095E05D7-864E-2677-8891-9CBEEB88C667}"/>
          </ac:picMkLst>
        </pc:picChg>
        <pc:picChg chg="mod">
          <ac:chgData name="Koohyar Pooladvand" userId="f1908af5-bfef-4715-8425-d4a1a205a489" providerId="ADAL" clId="{321C0A27-8502-4929-9BB9-DB829CB79D5E}" dt="2024-05-12T15:21:44.570" v="2270" actId="14826"/>
          <ac:picMkLst>
            <pc:docMk/>
            <pc:sldMk cId="2914370414" sldId="341"/>
            <ac:picMk id="9" creationId="{DA7A673D-38E5-B2F1-EB95-FFD1DE34759C}"/>
          </ac:picMkLst>
        </pc:picChg>
      </pc:sldChg>
      <pc:sldChg chg="modSp add del ord">
        <pc:chgData name="Koohyar Pooladvand" userId="f1908af5-bfef-4715-8425-d4a1a205a489" providerId="ADAL" clId="{321C0A27-8502-4929-9BB9-DB829CB79D5E}" dt="2024-05-12T15:22:27.856" v="2272" actId="14826"/>
        <pc:sldMkLst>
          <pc:docMk/>
          <pc:sldMk cId="1917507065" sldId="342"/>
        </pc:sldMkLst>
        <pc:picChg chg="mod">
          <ac:chgData name="Koohyar Pooladvand" userId="f1908af5-bfef-4715-8425-d4a1a205a489" providerId="ADAL" clId="{321C0A27-8502-4929-9BB9-DB829CB79D5E}" dt="2024-05-12T15:22:16.562" v="2271" actId="14826"/>
          <ac:picMkLst>
            <pc:docMk/>
            <pc:sldMk cId="1917507065" sldId="342"/>
            <ac:picMk id="4" creationId="{C186FF1D-70BE-B324-313B-66CE8B38045D}"/>
          </ac:picMkLst>
        </pc:picChg>
        <pc:picChg chg="mod">
          <ac:chgData name="Koohyar Pooladvand" userId="f1908af5-bfef-4715-8425-d4a1a205a489" providerId="ADAL" clId="{321C0A27-8502-4929-9BB9-DB829CB79D5E}" dt="2024-05-12T15:22:27.856" v="2272" actId="14826"/>
          <ac:picMkLst>
            <pc:docMk/>
            <pc:sldMk cId="1917507065" sldId="342"/>
            <ac:picMk id="11" creationId="{49CB274A-35B5-6706-452E-2917F07FA933}"/>
          </ac:picMkLst>
        </pc:picChg>
      </pc:sldChg>
      <pc:sldChg chg="add del">
        <pc:chgData name="Koohyar Pooladvand" userId="f1908af5-bfef-4715-8425-d4a1a205a489" providerId="ADAL" clId="{321C0A27-8502-4929-9BB9-DB829CB79D5E}" dt="2024-05-12T03:11:52.905" v="2"/>
        <pc:sldMkLst>
          <pc:docMk/>
          <pc:sldMk cId="3489676456" sldId="343"/>
        </pc:sldMkLst>
      </pc:sldChg>
      <pc:sldChg chg="add del">
        <pc:chgData name="Koohyar Pooladvand" userId="f1908af5-bfef-4715-8425-d4a1a205a489" providerId="ADAL" clId="{321C0A27-8502-4929-9BB9-DB829CB79D5E}" dt="2024-05-12T03:15:09.035" v="242" actId="47"/>
        <pc:sldMkLst>
          <pc:docMk/>
          <pc:sldMk cId="2440920940" sldId="344"/>
        </pc:sldMkLst>
      </pc:sldChg>
      <pc:sldChg chg="add del">
        <pc:chgData name="Koohyar Pooladvand" userId="f1908af5-bfef-4715-8425-d4a1a205a489" providerId="ADAL" clId="{321C0A27-8502-4929-9BB9-DB829CB79D5E}" dt="2024-05-12T03:11:52.905" v="2"/>
        <pc:sldMkLst>
          <pc:docMk/>
          <pc:sldMk cId="2775884114" sldId="345"/>
        </pc:sldMkLst>
      </pc:sldChg>
      <pc:sldChg chg="add">
        <pc:chgData name="Koohyar Pooladvand" userId="f1908af5-bfef-4715-8425-d4a1a205a489" providerId="ADAL" clId="{321C0A27-8502-4929-9BB9-DB829CB79D5E}" dt="2024-05-12T03:11:52.905" v="2"/>
        <pc:sldMkLst>
          <pc:docMk/>
          <pc:sldMk cId="145852418" sldId="346"/>
        </pc:sldMkLst>
      </pc:sldChg>
      <pc:sldChg chg="addSp modSp add mod">
        <pc:chgData name="Koohyar Pooladvand" userId="f1908af5-bfef-4715-8425-d4a1a205a489" providerId="ADAL" clId="{321C0A27-8502-4929-9BB9-DB829CB79D5E}" dt="2024-05-12T15:25:18.572" v="2276" actId="14826"/>
        <pc:sldMkLst>
          <pc:docMk/>
          <pc:sldMk cId="1360772362" sldId="347"/>
        </pc:sldMkLst>
        <pc:picChg chg="add mod">
          <ac:chgData name="Koohyar Pooladvand" userId="f1908af5-bfef-4715-8425-d4a1a205a489" providerId="ADAL" clId="{321C0A27-8502-4929-9BB9-DB829CB79D5E}" dt="2024-05-12T15:25:18.572" v="2276" actId="14826"/>
          <ac:picMkLst>
            <pc:docMk/>
            <pc:sldMk cId="1360772362" sldId="347"/>
            <ac:picMk id="4" creationId="{280B6F53-FF89-507E-1CED-2E939554E9AC}"/>
          </ac:picMkLst>
        </pc:picChg>
        <pc:picChg chg="mod">
          <ac:chgData name="Koohyar Pooladvand" userId="f1908af5-bfef-4715-8425-d4a1a205a489" providerId="ADAL" clId="{321C0A27-8502-4929-9BB9-DB829CB79D5E}" dt="2024-05-12T15:22:58.105" v="2273" actId="14826"/>
          <ac:picMkLst>
            <pc:docMk/>
            <pc:sldMk cId="1360772362" sldId="347"/>
            <ac:picMk id="7" creationId="{4951EA26-8ADF-8C87-E504-809E77AB21B4}"/>
          </ac:picMkLst>
        </pc:picChg>
        <pc:picChg chg="mod">
          <ac:chgData name="Koohyar Pooladvand" userId="f1908af5-bfef-4715-8425-d4a1a205a489" providerId="ADAL" clId="{321C0A27-8502-4929-9BB9-DB829CB79D5E}" dt="2024-05-12T15:06:12.741" v="2262" actId="1076"/>
          <ac:picMkLst>
            <pc:docMk/>
            <pc:sldMk cId="1360772362" sldId="347"/>
            <ac:picMk id="11" creationId="{8C4006BC-6C87-BA19-AC76-BC9160996861}"/>
          </ac:picMkLst>
        </pc:picChg>
      </pc:sldChg>
      <pc:sldChg chg="new del">
        <pc:chgData name="Koohyar Pooladvand" userId="f1908af5-bfef-4715-8425-d4a1a205a489" providerId="ADAL" clId="{321C0A27-8502-4929-9BB9-DB829CB79D5E}" dt="2024-05-12T03:16:47.577" v="263" actId="47"/>
        <pc:sldMkLst>
          <pc:docMk/>
          <pc:sldMk cId="3332008572" sldId="348"/>
        </pc:sldMkLst>
      </pc:sldChg>
      <pc:sldChg chg="addSp delSp modSp add mod modNotesTx">
        <pc:chgData name="Koohyar Pooladvand" userId="f1908af5-bfef-4715-8425-d4a1a205a489" providerId="ADAL" clId="{321C0A27-8502-4929-9BB9-DB829CB79D5E}" dt="2024-05-12T14:57:52.943" v="2196" actId="2165"/>
        <pc:sldMkLst>
          <pc:docMk/>
          <pc:sldMk cId="3783616386" sldId="348"/>
        </pc:sldMkLst>
        <pc:spChg chg="mod">
          <ac:chgData name="Koohyar Pooladvand" userId="f1908af5-bfef-4715-8425-d4a1a205a489" providerId="ADAL" clId="{321C0A27-8502-4929-9BB9-DB829CB79D5E}" dt="2024-05-12T03:17:13.719" v="321" actId="313"/>
          <ac:spMkLst>
            <pc:docMk/>
            <pc:sldMk cId="3783616386" sldId="348"/>
            <ac:spMk id="2" creationId="{6DBDB0AE-5ADD-1975-6BDD-38608925072A}"/>
          </ac:spMkLst>
        </pc:spChg>
        <pc:spChg chg="mod">
          <ac:chgData name="Koohyar Pooladvand" userId="f1908af5-bfef-4715-8425-d4a1a205a489" providerId="ADAL" clId="{321C0A27-8502-4929-9BB9-DB829CB79D5E}" dt="2024-05-12T03:47:59.200" v="1523" actId="14100"/>
          <ac:spMkLst>
            <pc:docMk/>
            <pc:sldMk cId="3783616386" sldId="348"/>
            <ac:spMk id="3" creationId="{E374C67C-D286-74AE-086C-3E45FF9D9542}"/>
          </ac:spMkLst>
        </pc:spChg>
        <pc:graphicFrameChg chg="mod modGraphic">
          <ac:chgData name="Koohyar Pooladvand" userId="f1908af5-bfef-4715-8425-d4a1a205a489" providerId="ADAL" clId="{321C0A27-8502-4929-9BB9-DB829CB79D5E}" dt="2024-05-12T14:57:52.943" v="2196" actId="2165"/>
          <ac:graphicFrameMkLst>
            <pc:docMk/>
            <pc:sldMk cId="3783616386" sldId="348"/>
            <ac:graphicFrameMk id="6" creationId="{944265F1-8B52-7090-6406-B9CF30ED666B}"/>
          </ac:graphicFrameMkLst>
        </pc:graphicFrameChg>
        <pc:graphicFrameChg chg="del">
          <ac:chgData name="Koohyar Pooladvand" userId="f1908af5-bfef-4715-8425-d4a1a205a489" providerId="ADAL" clId="{321C0A27-8502-4929-9BB9-DB829CB79D5E}" dt="2024-05-12T03:19:02.681" v="587" actId="478"/>
          <ac:graphicFrameMkLst>
            <pc:docMk/>
            <pc:sldMk cId="3783616386" sldId="348"/>
            <ac:graphicFrameMk id="7" creationId="{15375A7F-AF23-706E-51BA-8D68A59DB8F8}"/>
          </ac:graphicFrameMkLst>
        </pc:graphicFrameChg>
        <pc:graphicFrameChg chg="add mod modGraphic">
          <ac:chgData name="Koohyar Pooladvand" userId="f1908af5-bfef-4715-8425-d4a1a205a489" providerId="ADAL" clId="{321C0A27-8502-4929-9BB9-DB829CB79D5E}" dt="2024-05-12T03:48:08.484" v="1527" actId="1076"/>
          <ac:graphicFrameMkLst>
            <pc:docMk/>
            <pc:sldMk cId="3783616386" sldId="348"/>
            <ac:graphicFrameMk id="8" creationId="{CEC59949-0C1F-D65B-98EB-7EC1A0EE2E54}"/>
          </ac:graphicFrameMkLst>
        </pc:graphicFrameChg>
        <pc:graphicFrameChg chg="del">
          <ac:chgData name="Koohyar Pooladvand" userId="f1908af5-bfef-4715-8425-d4a1a205a489" providerId="ADAL" clId="{321C0A27-8502-4929-9BB9-DB829CB79D5E}" dt="2024-05-12T03:19:03.971" v="588" actId="478"/>
          <ac:graphicFrameMkLst>
            <pc:docMk/>
            <pc:sldMk cId="3783616386" sldId="348"/>
            <ac:graphicFrameMk id="9" creationId="{0A4BDEAD-A47F-D4A1-4B43-9E922456515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E6429-ECF8-4264-A46F-A39CA15AE000}"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en-US"/>
        </a:p>
      </dgm:t>
    </dgm:pt>
    <dgm:pt modelId="{B982D2C0-1B79-441B-ABF6-DA3E26931931}">
      <dgm:prSet phldrT="[Text]" custT="1"/>
      <dgm:spPr/>
      <dgm:t>
        <a:bodyPr/>
        <a:lstStyle/>
        <a:p>
          <a:r>
            <a:rPr lang="en-US" sz="2000" dirty="0"/>
            <a:t>Choose the relevant parameters</a:t>
          </a:r>
        </a:p>
      </dgm:t>
    </dgm:pt>
    <dgm:pt modelId="{FCFAAE30-83F1-4174-901B-791E71001142}" type="parTrans" cxnId="{263F559E-2E74-4D1B-B806-D394DB13CFA8}">
      <dgm:prSet/>
      <dgm:spPr/>
      <dgm:t>
        <a:bodyPr/>
        <a:lstStyle/>
        <a:p>
          <a:endParaRPr lang="en-US" sz="2000"/>
        </a:p>
      </dgm:t>
    </dgm:pt>
    <dgm:pt modelId="{C0C05607-8425-4CBE-993A-911CD8E9701F}" type="sibTrans" cxnId="{263F559E-2E74-4D1B-B806-D394DB13CFA8}">
      <dgm:prSet custT="1"/>
      <dgm:spPr/>
      <dgm:t>
        <a:bodyPr/>
        <a:lstStyle/>
        <a:p>
          <a:endParaRPr lang="en-US" sz="1600"/>
        </a:p>
      </dgm:t>
    </dgm:pt>
    <dgm:pt modelId="{7C632903-24AE-4DB4-878B-D47A0A7B1978}">
      <dgm:prSet phldrT="[Text]" custT="1"/>
      <dgm:spPr/>
      <dgm:t>
        <a:bodyPr/>
        <a:lstStyle/>
        <a:p>
          <a:r>
            <a:rPr lang="en-US" sz="2000" dirty="0"/>
            <a:t>Import datasets from SEER</a:t>
          </a:r>
        </a:p>
      </dgm:t>
    </dgm:pt>
    <dgm:pt modelId="{2C775F34-2DF6-4724-ABA2-249F522879D1}" type="parTrans" cxnId="{579139F3-B3D5-4A88-A4CE-A382E65B80F8}">
      <dgm:prSet/>
      <dgm:spPr/>
      <dgm:t>
        <a:bodyPr/>
        <a:lstStyle/>
        <a:p>
          <a:endParaRPr lang="en-US" sz="2000"/>
        </a:p>
      </dgm:t>
    </dgm:pt>
    <dgm:pt modelId="{DF77EDE6-AA7C-4E7F-AE33-52A6002463EF}" type="sibTrans" cxnId="{579139F3-B3D5-4A88-A4CE-A382E65B80F8}">
      <dgm:prSet custT="1"/>
      <dgm:spPr/>
      <dgm:t>
        <a:bodyPr/>
        <a:lstStyle/>
        <a:p>
          <a:endParaRPr lang="en-US" sz="1600"/>
        </a:p>
      </dgm:t>
    </dgm:pt>
    <dgm:pt modelId="{77F34128-25C5-467E-B2B7-651484FEA822}">
      <dgm:prSet phldrT="[Text]" custT="1"/>
      <dgm:spPr/>
      <dgm:t>
        <a:bodyPr/>
        <a:lstStyle/>
        <a:p>
          <a:r>
            <a:rPr lang="en-US" sz="2000" dirty="0"/>
            <a:t>Perform EDA for the datasets (two 2011-2015 and 2019-2022)</a:t>
          </a:r>
        </a:p>
      </dgm:t>
    </dgm:pt>
    <dgm:pt modelId="{5B26E25B-92F7-49C1-B3B1-E84960B9DA79}" type="parTrans" cxnId="{0033DB48-75B5-4FEF-8D11-30CE4F2CDE92}">
      <dgm:prSet/>
      <dgm:spPr/>
      <dgm:t>
        <a:bodyPr/>
        <a:lstStyle/>
        <a:p>
          <a:endParaRPr lang="en-US" sz="2000"/>
        </a:p>
      </dgm:t>
    </dgm:pt>
    <dgm:pt modelId="{1DD7D283-5B0D-4983-892E-A1633B285975}" type="sibTrans" cxnId="{0033DB48-75B5-4FEF-8D11-30CE4F2CDE92}">
      <dgm:prSet custT="1"/>
      <dgm:spPr/>
      <dgm:t>
        <a:bodyPr/>
        <a:lstStyle/>
        <a:p>
          <a:endParaRPr lang="en-US" sz="1600"/>
        </a:p>
      </dgm:t>
    </dgm:pt>
    <dgm:pt modelId="{727D3B10-5AFF-46CA-A851-9964E52BEA2E}">
      <dgm:prSet phldrT="[Text]" custT="1"/>
      <dgm:spPr/>
      <dgm:t>
        <a:bodyPr/>
        <a:lstStyle/>
        <a:p>
          <a:r>
            <a:rPr lang="en-US" sz="2000" dirty="0"/>
            <a:t>Find Statistically critical parameters among (16)</a:t>
          </a:r>
        </a:p>
      </dgm:t>
    </dgm:pt>
    <dgm:pt modelId="{ED9A23F5-CD33-4DF4-9C10-6CD401CBA5FD}" type="parTrans" cxnId="{96BC7036-284C-48C0-A7A4-EB8FE38CD683}">
      <dgm:prSet/>
      <dgm:spPr/>
      <dgm:t>
        <a:bodyPr/>
        <a:lstStyle/>
        <a:p>
          <a:endParaRPr lang="en-US" sz="2000"/>
        </a:p>
      </dgm:t>
    </dgm:pt>
    <dgm:pt modelId="{EFCFCE65-A231-4171-8D9C-25E81777967B}" type="sibTrans" cxnId="{96BC7036-284C-48C0-A7A4-EB8FE38CD683}">
      <dgm:prSet custT="1"/>
      <dgm:spPr/>
      <dgm:t>
        <a:bodyPr/>
        <a:lstStyle/>
        <a:p>
          <a:endParaRPr lang="en-US" sz="1600"/>
        </a:p>
      </dgm:t>
    </dgm:pt>
    <dgm:pt modelId="{26EABF76-AA4F-44FA-ABEC-3058A17D9800}">
      <dgm:prSet custT="1"/>
      <dgm:spPr/>
      <dgm:t>
        <a:bodyPr/>
        <a:lstStyle/>
        <a:p>
          <a:r>
            <a:rPr lang="en-US" sz="2000" dirty="0"/>
            <a:t>Modeling</a:t>
          </a:r>
        </a:p>
      </dgm:t>
    </dgm:pt>
    <dgm:pt modelId="{AA37B32E-7A66-4CA0-A123-6FB1D70154F8}" type="parTrans" cxnId="{094438C1-B301-4DC7-9805-7A0B78754CCF}">
      <dgm:prSet/>
      <dgm:spPr/>
      <dgm:t>
        <a:bodyPr/>
        <a:lstStyle/>
        <a:p>
          <a:endParaRPr lang="en-US" sz="2000"/>
        </a:p>
      </dgm:t>
    </dgm:pt>
    <dgm:pt modelId="{0683D202-77FE-4CD9-8FBF-D05A674DF160}" type="sibTrans" cxnId="{094438C1-B301-4DC7-9805-7A0B78754CCF}">
      <dgm:prSet custT="1"/>
      <dgm:spPr/>
      <dgm:t>
        <a:bodyPr/>
        <a:lstStyle/>
        <a:p>
          <a:endParaRPr lang="en-US" sz="1600"/>
        </a:p>
      </dgm:t>
    </dgm:pt>
    <dgm:pt modelId="{EFF989F1-D501-4C28-B926-B9D5E674C1AF}">
      <dgm:prSet custT="1"/>
      <dgm:spPr/>
      <dgm:t>
        <a:bodyPr/>
        <a:lstStyle/>
        <a:p>
          <a:r>
            <a:rPr lang="en-US" sz="2000" dirty="0"/>
            <a:t>Evaluate</a:t>
          </a:r>
        </a:p>
      </dgm:t>
    </dgm:pt>
    <dgm:pt modelId="{88C6C348-BF58-4D9D-BF7E-9DC76630FE94}" type="parTrans" cxnId="{DBD5FDF7-B3D1-49F0-A1CF-3E1CD2019142}">
      <dgm:prSet/>
      <dgm:spPr/>
      <dgm:t>
        <a:bodyPr/>
        <a:lstStyle/>
        <a:p>
          <a:endParaRPr lang="en-US" sz="2000"/>
        </a:p>
      </dgm:t>
    </dgm:pt>
    <dgm:pt modelId="{A6448C20-B541-4763-B71D-39166B28CC9E}" type="sibTrans" cxnId="{DBD5FDF7-B3D1-49F0-A1CF-3E1CD2019142}">
      <dgm:prSet/>
      <dgm:spPr/>
      <dgm:t>
        <a:bodyPr/>
        <a:lstStyle/>
        <a:p>
          <a:endParaRPr lang="en-US" sz="2000"/>
        </a:p>
      </dgm:t>
    </dgm:pt>
    <dgm:pt modelId="{29D9E2E0-ED02-4902-8788-F96D5CC94D26}">
      <dgm:prSet phldrT="[Text]" custT="1"/>
      <dgm:spPr/>
      <dgm:t>
        <a:bodyPr/>
        <a:lstStyle/>
        <a:p>
          <a:r>
            <a:rPr lang="en-US" sz="2000" dirty="0"/>
            <a:t>Data preparation</a:t>
          </a:r>
        </a:p>
      </dgm:t>
    </dgm:pt>
    <dgm:pt modelId="{FCC79D08-743A-43F7-8AEB-A3F53B3AD7E8}" type="sibTrans" cxnId="{5490BB9F-33B9-4423-AA9B-85AB92804800}">
      <dgm:prSet custT="1"/>
      <dgm:spPr/>
      <dgm:t>
        <a:bodyPr/>
        <a:lstStyle/>
        <a:p>
          <a:endParaRPr lang="en-US" sz="1600"/>
        </a:p>
      </dgm:t>
    </dgm:pt>
    <dgm:pt modelId="{5934998B-9468-48D7-AABF-51DC518BCE62}" type="parTrans" cxnId="{5490BB9F-33B9-4423-AA9B-85AB92804800}">
      <dgm:prSet/>
      <dgm:spPr/>
      <dgm:t>
        <a:bodyPr/>
        <a:lstStyle/>
        <a:p>
          <a:endParaRPr lang="en-US" sz="2000"/>
        </a:p>
      </dgm:t>
    </dgm:pt>
    <dgm:pt modelId="{47B1AAF4-B935-4556-9816-7A17EF7D9342}" type="pres">
      <dgm:prSet presAssocID="{FA1E6429-ECF8-4264-A46F-A39CA15AE000}" presName="diagram" presStyleCnt="0">
        <dgm:presLayoutVars>
          <dgm:dir/>
          <dgm:resizeHandles val="exact"/>
        </dgm:presLayoutVars>
      </dgm:prSet>
      <dgm:spPr/>
    </dgm:pt>
    <dgm:pt modelId="{91633BE7-8621-4206-810D-6ACFA232B4E9}" type="pres">
      <dgm:prSet presAssocID="{B982D2C0-1B79-441B-ABF6-DA3E26931931}" presName="node" presStyleLbl="node1" presStyleIdx="0" presStyleCnt="7">
        <dgm:presLayoutVars>
          <dgm:bulletEnabled val="1"/>
        </dgm:presLayoutVars>
      </dgm:prSet>
      <dgm:spPr/>
    </dgm:pt>
    <dgm:pt modelId="{9C243825-9F00-4A83-91D5-92BAD6BCA895}" type="pres">
      <dgm:prSet presAssocID="{C0C05607-8425-4CBE-993A-911CD8E9701F}" presName="sibTrans" presStyleLbl="sibTrans2D1" presStyleIdx="0" presStyleCnt="6"/>
      <dgm:spPr/>
    </dgm:pt>
    <dgm:pt modelId="{A3C6E66F-636E-4591-BD00-654B8CDEEFD9}" type="pres">
      <dgm:prSet presAssocID="{C0C05607-8425-4CBE-993A-911CD8E9701F}" presName="connectorText" presStyleLbl="sibTrans2D1" presStyleIdx="0" presStyleCnt="6"/>
      <dgm:spPr/>
    </dgm:pt>
    <dgm:pt modelId="{E3FD4F02-667B-4486-9C54-3705CD60313A}" type="pres">
      <dgm:prSet presAssocID="{7C632903-24AE-4DB4-878B-D47A0A7B1978}" presName="node" presStyleLbl="node1" presStyleIdx="1" presStyleCnt="7">
        <dgm:presLayoutVars>
          <dgm:bulletEnabled val="1"/>
        </dgm:presLayoutVars>
      </dgm:prSet>
      <dgm:spPr/>
    </dgm:pt>
    <dgm:pt modelId="{55EF6794-816B-46D9-8901-26CCBC37A980}" type="pres">
      <dgm:prSet presAssocID="{DF77EDE6-AA7C-4E7F-AE33-52A6002463EF}" presName="sibTrans" presStyleLbl="sibTrans2D1" presStyleIdx="1" presStyleCnt="6"/>
      <dgm:spPr/>
    </dgm:pt>
    <dgm:pt modelId="{7DBBA498-CBA9-4CBD-8D3E-CD26904D9D7D}" type="pres">
      <dgm:prSet presAssocID="{DF77EDE6-AA7C-4E7F-AE33-52A6002463EF}" presName="connectorText" presStyleLbl="sibTrans2D1" presStyleIdx="1" presStyleCnt="6"/>
      <dgm:spPr/>
    </dgm:pt>
    <dgm:pt modelId="{2283EDBD-5AB5-4FBA-8AFA-18F9EBE31436}" type="pres">
      <dgm:prSet presAssocID="{77F34128-25C5-467E-B2B7-651484FEA822}" presName="node" presStyleLbl="node1" presStyleIdx="2" presStyleCnt="7">
        <dgm:presLayoutVars>
          <dgm:bulletEnabled val="1"/>
        </dgm:presLayoutVars>
      </dgm:prSet>
      <dgm:spPr/>
    </dgm:pt>
    <dgm:pt modelId="{1D0D0DF7-78A3-4106-80FF-3D0570237331}" type="pres">
      <dgm:prSet presAssocID="{1DD7D283-5B0D-4983-892E-A1633B285975}" presName="sibTrans" presStyleLbl="sibTrans2D1" presStyleIdx="2" presStyleCnt="6"/>
      <dgm:spPr/>
    </dgm:pt>
    <dgm:pt modelId="{E1700C47-B977-41F1-84A0-EA7461E1D4AF}" type="pres">
      <dgm:prSet presAssocID="{1DD7D283-5B0D-4983-892E-A1633B285975}" presName="connectorText" presStyleLbl="sibTrans2D1" presStyleIdx="2" presStyleCnt="6"/>
      <dgm:spPr/>
    </dgm:pt>
    <dgm:pt modelId="{56D449CF-648E-49CB-9BE5-DA1D12E6E184}" type="pres">
      <dgm:prSet presAssocID="{727D3B10-5AFF-46CA-A851-9964E52BEA2E}" presName="node" presStyleLbl="node1" presStyleIdx="3" presStyleCnt="7">
        <dgm:presLayoutVars>
          <dgm:bulletEnabled val="1"/>
        </dgm:presLayoutVars>
      </dgm:prSet>
      <dgm:spPr/>
    </dgm:pt>
    <dgm:pt modelId="{25E8DFFC-29C9-4AC8-8A65-0B441A484BA0}" type="pres">
      <dgm:prSet presAssocID="{EFCFCE65-A231-4171-8D9C-25E81777967B}" presName="sibTrans" presStyleLbl="sibTrans2D1" presStyleIdx="3" presStyleCnt="6"/>
      <dgm:spPr/>
    </dgm:pt>
    <dgm:pt modelId="{B16EC03D-A6B2-441D-90CB-89269C991E4B}" type="pres">
      <dgm:prSet presAssocID="{EFCFCE65-A231-4171-8D9C-25E81777967B}" presName="connectorText" presStyleLbl="sibTrans2D1" presStyleIdx="3" presStyleCnt="6"/>
      <dgm:spPr/>
    </dgm:pt>
    <dgm:pt modelId="{2C76D707-E799-4811-B378-13EF12B65A9E}" type="pres">
      <dgm:prSet presAssocID="{29D9E2E0-ED02-4902-8788-F96D5CC94D26}" presName="node" presStyleLbl="node1" presStyleIdx="4" presStyleCnt="7">
        <dgm:presLayoutVars>
          <dgm:bulletEnabled val="1"/>
        </dgm:presLayoutVars>
      </dgm:prSet>
      <dgm:spPr/>
    </dgm:pt>
    <dgm:pt modelId="{86779B07-97DA-4E25-93B4-347229A3B6F8}" type="pres">
      <dgm:prSet presAssocID="{FCC79D08-743A-43F7-8AEB-A3F53B3AD7E8}" presName="sibTrans" presStyleLbl="sibTrans2D1" presStyleIdx="4" presStyleCnt="6"/>
      <dgm:spPr/>
    </dgm:pt>
    <dgm:pt modelId="{9846D1C8-D3E3-4FF0-80EA-79BDC479FADE}" type="pres">
      <dgm:prSet presAssocID="{FCC79D08-743A-43F7-8AEB-A3F53B3AD7E8}" presName="connectorText" presStyleLbl="sibTrans2D1" presStyleIdx="4" presStyleCnt="6"/>
      <dgm:spPr/>
    </dgm:pt>
    <dgm:pt modelId="{8E0586D9-8981-41B4-9E61-DE49FE943503}" type="pres">
      <dgm:prSet presAssocID="{26EABF76-AA4F-44FA-ABEC-3058A17D9800}" presName="node" presStyleLbl="node1" presStyleIdx="5" presStyleCnt="7">
        <dgm:presLayoutVars>
          <dgm:bulletEnabled val="1"/>
        </dgm:presLayoutVars>
      </dgm:prSet>
      <dgm:spPr/>
    </dgm:pt>
    <dgm:pt modelId="{0E01DB78-A162-4A32-9CA7-7A73AF3F1FE7}" type="pres">
      <dgm:prSet presAssocID="{0683D202-77FE-4CD9-8FBF-D05A674DF160}" presName="sibTrans" presStyleLbl="sibTrans2D1" presStyleIdx="5" presStyleCnt="6"/>
      <dgm:spPr/>
    </dgm:pt>
    <dgm:pt modelId="{995A7DAD-4627-4862-99C7-4710A317A063}" type="pres">
      <dgm:prSet presAssocID="{0683D202-77FE-4CD9-8FBF-D05A674DF160}" presName="connectorText" presStyleLbl="sibTrans2D1" presStyleIdx="5" presStyleCnt="6"/>
      <dgm:spPr/>
    </dgm:pt>
    <dgm:pt modelId="{4DEA38F0-43AD-4F88-9AA0-506FB5575AA7}" type="pres">
      <dgm:prSet presAssocID="{EFF989F1-D501-4C28-B926-B9D5E674C1AF}" presName="node" presStyleLbl="node1" presStyleIdx="6" presStyleCnt="7">
        <dgm:presLayoutVars>
          <dgm:bulletEnabled val="1"/>
        </dgm:presLayoutVars>
      </dgm:prSet>
      <dgm:spPr/>
    </dgm:pt>
  </dgm:ptLst>
  <dgm:cxnLst>
    <dgm:cxn modelId="{36C96E04-8FA2-4984-AD5B-6B4793A5434B}" type="presOf" srcId="{FCC79D08-743A-43F7-8AEB-A3F53B3AD7E8}" destId="{86779B07-97DA-4E25-93B4-347229A3B6F8}" srcOrd="0" destOrd="0" presId="urn:microsoft.com/office/officeart/2005/8/layout/process5"/>
    <dgm:cxn modelId="{E53D3613-A127-4E17-858B-BE213A73BBE1}" type="presOf" srcId="{1DD7D283-5B0D-4983-892E-A1633B285975}" destId="{1D0D0DF7-78A3-4106-80FF-3D0570237331}" srcOrd="0" destOrd="0" presId="urn:microsoft.com/office/officeart/2005/8/layout/process5"/>
    <dgm:cxn modelId="{498F281B-EA68-4C82-9CCE-A39235FEF6E7}" type="presOf" srcId="{DF77EDE6-AA7C-4E7F-AE33-52A6002463EF}" destId="{7DBBA498-CBA9-4CBD-8D3E-CD26904D9D7D}" srcOrd="1" destOrd="0" presId="urn:microsoft.com/office/officeart/2005/8/layout/process5"/>
    <dgm:cxn modelId="{96BC7036-284C-48C0-A7A4-EB8FE38CD683}" srcId="{FA1E6429-ECF8-4264-A46F-A39CA15AE000}" destId="{727D3B10-5AFF-46CA-A851-9964E52BEA2E}" srcOrd="3" destOrd="0" parTransId="{ED9A23F5-CD33-4DF4-9C10-6CD401CBA5FD}" sibTransId="{EFCFCE65-A231-4171-8D9C-25E81777967B}"/>
    <dgm:cxn modelId="{73F86F3A-5CC6-4749-A4A3-D33289A9EF22}" type="presOf" srcId="{DF77EDE6-AA7C-4E7F-AE33-52A6002463EF}" destId="{55EF6794-816B-46D9-8901-26CCBC37A980}" srcOrd="0" destOrd="0" presId="urn:microsoft.com/office/officeart/2005/8/layout/process5"/>
    <dgm:cxn modelId="{367DAE3F-62AC-45A7-BF50-B5E78DF3418F}" type="presOf" srcId="{29D9E2E0-ED02-4902-8788-F96D5CC94D26}" destId="{2C76D707-E799-4811-B378-13EF12B65A9E}" srcOrd="0" destOrd="0" presId="urn:microsoft.com/office/officeart/2005/8/layout/process5"/>
    <dgm:cxn modelId="{E2397A5D-5812-4896-BE47-CFC9F8F9967D}" type="presOf" srcId="{26EABF76-AA4F-44FA-ABEC-3058A17D9800}" destId="{8E0586D9-8981-41B4-9E61-DE49FE943503}" srcOrd="0" destOrd="0" presId="urn:microsoft.com/office/officeart/2005/8/layout/process5"/>
    <dgm:cxn modelId="{4381FF61-822A-472B-81E1-6FC6073AC3FF}" type="presOf" srcId="{727D3B10-5AFF-46CA-A851-9964E52BEA2E}" destId="{56D449CF-648E-49CB-9BE5-DA1D12E6E184}" srcOrd="0" destOrd="0" presId="urn:microsoft.com/office/officeart/2005/8/layout/process5"/>
    <dgm:cxn modelId="{0FB63F65-B4B7-4703-BBCD-0BB640AFF5C3}" type="presOf" srcId="{C0C05607-8425-4CBE-993A-911CD8E9701F}" destId="{9C243825-9F00-4A83-91D5-92BAD6BCA895}" srcOrd="0" destOrd="0" presId="urn:microsoft.com/office/officeart/2005/8/layout/process5"/>
    <dgm:cxn modelId="{0033DB48-75B5-4FEF-8D11-30CE4F2CDE92}" srcId="{FA1E6429-ECF8-4264-A46F-A39CA15AE000}" destId="{77F34128-25C5-467E-B2B7-651484FEA822}" srcOrd="2" destOrd="0" parTransId="{5B26E25B-92F7-49C1-B3B1-E84960B9DA79}" sibTransId="{1DD7D283-5B0D-4983-892E-A1633B285975}"/>
    <dgm:cxn modelId="{D064C14A-2F7D-46E9-9FB6-CD5ACC0389CF}" type="presOf" srcId="{FCC79D08-743A-43F7-8AEB-A3F53B3AD7E8}" destId="{9846D1C8-D3E3-4FF0-80EA-79BDC479FADE}" srcOrd="1" destOrd="0" presId="urn:microsoft.com/office/officeart/2005/8/layout/process5"/>
    <dgm:cxn modelId="{6AE17E79-623A-4E1D-8713-285CF1F4AE5D}" type="presOf" srcId="{1DD7D283-5B0D-4983-892E-A1633B285975}" destId="{E1700C47-B977-41F1-84A0-EA7461E1D4AF}" srcOrd="1" destOrd="0" presId="urn:microsoft.com/office/officeart/2005/8/layout/process5"/>
    <dgm:cxn modelId="{588D1F7A-9ADC-432B-B46C-92BCC7C3305B}" type="presOf" srcId="{FA1E6429-ECF8-4264-A46F-A39CA15AE000}" destId="{47B1AAF4-B935-4556-9816-7A17EF7D9342}" srcOrd="0" destOrd="0" presId="urn:microsoft.com/office/officeart/2005/8/layout/process5"/>
    <dgm:cxn modelId="{AFFF1E81-ADD2-4AE5-9727-536F5A298EE1}" type="presOf" srcId="{77F34128-25C5-467E-B2B7-651484FEA822}" destId="{2283EDBD-5AB5-4FBA-8AFA-18F9EBE31436}" srcOrd="0" destOrd="0" presId="urn:microsoft.com/office/officeart/2005/8/layout/process5"/>
    <dgm:cxn modelId="{655DA593-E55F-4A48-86C5-8526CDDE4622}" type="presOf" srcId="{0683D202-77FE-4CD9-8FBF-D05A674DF160}" destId="{995A7DAD-4627-4862-99C7-4710A317A063}" srcOrd="1" destOrd="0" presId="urn:microsoft.com/office/officeart/2005/8/layout/process5"/>
    <dgm:cxn modelId="{44877396-508F-459A-9756-CC987CC59A5E}" type="presOf" srcId="{C0C05607-8425-4CBE-993A-911CD8E9701F}" destId="{A3C6E66F-636E-4591-BD00-654B8CDEEFD9}" srcOrd="1" destOrd="0" presId="urn:microsoft.com/office/officeart/2005/8/layout/process5"/>
    <dgm:cxn modelId="{263F559E-2E74-4D1B-B806-D394DB13CFA8}" srcId="{FA1E6429-ECF8-4264-A46F-A39CA15AE000}" destId="{B982D2C0-1B79-441B-ABF6-DA3E26931931}" srcOrd="0" destOrd="0" parTransId="{FCFAAE30-83F1-4174-901B-791E71001142}" sibTransId="{C0C05607-8425-4CBE-993A-911CD8E9701F}"/>
    <dgm:cxn modelId="{5490BB9F-33B9-4423-AA9B-85AB92804800}" srcId="{FA1E6429-ECF8-4264-A46F-A39CA15AE000}" destId="{29D9E2E0-ED02-4902-8788-F96D5CC94D26}" srcOrd="4" destOrd="0" parTransId="{5934998B-9468-48D7-AABF-51DC518BCE62}" sibTransId="{FCC79D08-743A-43F7-8AEB-A3F53B3AD7E8}"/>
    <dgm:cxn modelId="{95028FA3-BED5-408A-AA2E-EF7BB2461B1F}" type="presOf" srcId="{0683D202-77FE-4CD9-8FBF-D05A674DF160}" destId="{0E01DB78-A162-4A32-9CA7-7A73AF3F1FE7}" srcOrd="0" destOrd="0" presId="urn:microsoft.com/office/officeart/2005/8/layout/process5"/>
    <dgm:cxn modelId="{622D09AC-5D52-4A71-B1E3-726F204C90F7}" type="presOf" srcId="{EFCFCE65-A231-4171-8D9C-25E81777967B}" destId="{25E8DFFC-29C9-4AC8-8A65-0B441A484BA0}" srcOrd="0" destOrd="0" presId="urn:microsoft.com/office/officeart/2005/8/layout/process5"/>
    <dgm:cxn modelId="{094438C1-B301-4DC7-9805-7A0B78754CCF}" srcId="{FA1E6429-ECF8-4264-A46F-A39CA15AE000}" destId="{26EABF76-AA4F-44FA-ABEC-3058A17D9800}" srcOrd="5" destOrd="0" parTransId="{AA37B32E-7A66-4CA0-A123-6FB1D70154F8}" sibTransId="{0683D202-77FE-4CD9-8FBF-D05A674DF160}"/>
    <dgm:cxn modelId="{11E421D2-F902-4409-B801-E0DD501AED2D}" type="presOf" srcId="{EFCFCE65-A231-4171-8D9C-25E81777967B}" destId="{B16EC03D-A6B2-441D-90CB-89269C991E4B}" srcOrd="1" destOrd="0" presId="urn:microsoft.com/office/officeart/2005/8/layout/process5"/>
    <dgm:cxn modelId="{767553D5-AA72-475A-BF8E-941172009710}" type="presOf" srcId="{7C632903-24AE-4DB4-878B-D47A0A7B1978}" destId="{E3FD4F02-667B-4486-9C54-3705CD60313A}" srcOrd="0" destOrd="0" presId="urn:microsoft.com/office/officeart/2005/8/layout/process5"/>
    <dgm:cxn modelId="{935529E5-2D40-4422-9758-04F3A856C753}" type="presOf" srcId="{B982D2C0-1B79-441B-ABF6-DA3E26931931}" destId="{91633BE7-8621-4206-810D-6ACFA232B4E9}" srcOrd="0" destOrd="0" presId="urn:microsoft.com/office/officeart/2005/8/layout/process5"/>
    <dgm:cxn modelId="{8E802FED-D45C-49E3-B742-7DF0D4F533CD}" type="presOf" srcId="{EFF989F1-D501-4C28-B926-B9D5E674C1AF}" destId="{4DEA38F0-43AD-4F88-9AA0-506FB5575AA7}" srcOrd="0" destOrd="0" presId="urn:microsoft.com/office/officeart/2005/8/layout/process5"/>
    <dgm:cxn modelId="{579139F3-B3D5-4A88-A4CE-A382E65B80F8}" srcId="{FA1E6429-ECF8-4264-A46F-A39CA15AE000}" destId="{7C632903-24AE-4DB4-878B-D47A0A7B1978}" srcOrd="1" destOrd="0" parTransId="{2C775F34-2DF6-4724-ABA2-249F522879D1}" sibTransId="{DF77EDE6-AA7C-4E7F-AE33-52A6002463EF}"/>
    <dgm:cxn modelId="{DBD5FDF7-B3D1-49F0-A1CF-3E1CD2019142}" srcId="{FA1E6429-ECF8-4264-A46F-A39CA15AE000}" destId="{EFF989F1-D501-4C28-B926-B9D5E674C1AF}" srcOrd="6" destOrd="0" parTransId="{88C6C348-BF58-4D9D-BF7E-9DC76630FE94}" sibTransId="{A6448C20-B541-4763-B71D-39166B28CC9E}"/>
    <dgm:cxn modelId="{7C169B4B-ACA0-49EB-816A-07E2AFCCF2B7}" type="presParOf" srcId="{47B1AAF4-B935-4556-9816-7A17EF7D9342}" destId="{91633BE7-8621-4206-810D-6ACFA232B4E9}" srcOrd="0" destOrd="0" presId="urn:microsoft.com/office/officeart/2005/8/layout/process5"/>
    <dgm:cxn modelId="{E84CA5F6-BE63-4BD9-9620-FA33A1580FF6}" type="presParOf" srcId="{47B1AAF4-B935-4556-9816-7A17EF7D9342}" destId="{9C243825-9F00-4A83-91D5-92BAD6BCA895}" srcOrd="1" destOrd="0" presId="urn:microsoft.com/office/officeart/2005/8/layout/process5"/>
    <dgm:cxn modelId="{2D060D2D-5F7D-42D0-97C8-32AF580129FE}" type="presParOf" srcId="{9C243825-9F00-4A83-91D5-92BAD6BCA895}" destId="{A3C6E66F-636E-4591-BD00-654B8CDEEFD9}" srcOrd="0" destOrd="0" presId="urn:microsoft.com/office/officeart/2005/8/layout/process5"/>
    <dgm:cxn modelId="{FEA59E84-FF93-4F02-98A8-2359E115CFD5}" type="presParOf" srcId="{47B1AAF4-B935-4556-9816-7A17EF7D9342}" destId="{E3FD4F02-667B-4486-9C54-3705CD60313A}" srcOrd="2" destOrd="0" presId="urn:microsoft.com/office/officeart/2005/8/layout/process5"/>
    <dgm:cxn modelId="{65FE4F9D-8440-46ED-B9E5-980446B81E3F}" type="presParOf" srcId="{47B1AAF4-B935-4556-9816-7A17EF7D9342}" destId="{55EF6794-816B-46D9-8901-26CCBC37A980}" srcOrd="3" destOrd="0" presId="urn:microsoft.com/office/officeart/2005/8/layout/process5"/>
    <dgm:cxn modelId="{2969A97A-EBA3-4C6D-A487-D999AB054F40}" type="presParOf" srcId="{55EF6794-816B-46D9-8901-26CCBC37A980}" destId="{7DBBA498-CBA9-4CBD-8D3E-CD26904D9D7D}" srcOrd="0" destOrd="0" presId="urn:microsoft.com/office/officeart/2005/8/layout/process5"/>
    <dgm:cxn modelId="{EB8EF5E8-7489-4A91-9B6F-37C937EDFBF3}" type="presParOf" srcId="{47B1AAF4-B935-4556-9816-7A17EF7D9342}" destId="{2283EDBD-5AB5-4FBA-8AFA-18F9EBE31436}" srcOrd="4" destOrd="0" presId="urn:microsoft.com/office/officeart/2005/8/layout/process5"/>
    <dgm:cxn modelId="{AD6B9E66-7F8A-4ECB-9C1A-C5834823E251}" type="presParOf" srcId="{47B1AAF4-B935-4556-9816-7A17EF7D9342}" destId="{1D0D0DF7-78A3-4106-80FF-3D0570237331}" srcOrd="5" destOrd="0" presId="urn:microsoft.com/office/officeart/2005/8/layout/process5"/>
    <dgm:cxn modelId="{2B0723F8-1661-467C-896D-B261F1C05B45}" type="presParOf" srcId="{1D0D0DF7-78A3-4106-80FF-3D0570237331}" destId="{E1700C47-B977-41F1-84A0-EA7461E1D4AF}" srcOrd="0" destOrd="0" presId="urn:microsoft.com/office/officeart/2005/8/layout/process5"/>
    <dgm:cxn modelId="{36BD0A20-439C-4FD2-8FD3-AD6F5860C52F}" type="presParOf" srcId="{47B1AAF4-B935-4556-9816-7A17EF7D9342}" destId="{56D449CF-648E-49CB-9BE5-DA1D12E6E184}" srcOrd="6" destOrd="0" presId="urn:microsoft.com/office/officeart/2005/8/layout/process5"/>
    <dgm:cxn modelId="{95493F7E-9CE3-48D2-B034-CD5396505766}" type="presParOf" srcId="{47B1AAF4-B935-4556-9816-7A17EF7D9342}" destId="{25E8DFFC-29C9-4AC8-8A65-0B441A484BA0}" srcOrd="7" destOrd="0" presId="urn:microsoft.com/office/officeart/2005/8/layout/process5"/>
    <dgm:cxn modelId="{B87499E4-1E1F-4348-BC5C-5C79C81C0FFC}" type="presParOf" srcId="{25E8DFFC-29C9-4AC8-8A65-0B441A484BA0}" destId="{B16EC03D-A6B2-441D-90CB-89269C991E4B}" srcOrd="0" destOrd="0" presId="urn:microsoft.com/office/officeart/2005/8/layout/process5"/>
    <dgm:cxn modelId="{7094A3AD-01FD-4EB4-9456-809D10D3525C}" type="presParOf" srcId="{47B1AAF4-B935-4556-9816-7A17EF7D9342}" destId="{2C76D707-E799-4811-B378-13EF12B65A9E}" srcOrd="8" destOrd="0" presId="urn:microsoft.com/office/officeart/2005/8/layout/process5"/>
    <dgm:cxn modelId="{CF09DAD1-3A0E-45DD-AC31-57DFD19E994B}" type="presParOf" srcId="{47B1AAF4-B935-4556-9816-7A17EF7D9342}" destId="{86779B07-97DA-4E25-93B4-347229A3B6F8}" srcOrd="9" destOrd="0" presId="urn:microsoft.com/office/officeart/2005/8/layout/process5"/>
    <dgm:cxn modelId="{41577485-D1BE-4077-AF52-DA4D59B7D5DA}" type="presParOf" srcId="{86779B07-97DA-4E25-93B4-347229A3B6F8}" destId="{9846D1C8-D3E3-4FF0-80EA-79BDC479FADE}" srcOrd="0" destOrd="0" presId="urn:microsoft.com/office/officeart/2005/8/layout/process5"/>
    <dgm:cxn modelId="{6621D64C-BEC8-492C-B24E-D4BBD4C55A5F}" type="presParOf" srcId="{47B1AAF4-B935-4556-9816-7A17EF7D9342}" destId="{8E0586D9-8981-41B4-9E61-DE49FE943503}" srcOrd="10" destOrd="0" presId="urn:microsoft.com/office/officeart/2005/8/layout/process5"/>
    <dgm:cxn modelId="{9B81063C-149F-45AF-8BAA-D4389F99654F}" type="presParOf" srcId="{47B1AAF4-B935-4556-9816-7A17EF7D9342}" destId="{0E01DB78-A162-4A32-9CA7-7A73AF3F1FE7}" srcOrd="11" destOrd="0" presId="urn:microsoft.com/office/officeart/2005/8/layout/process5"/>
    <dgm:cxn modelId="{DE92D6FC-7613-4C59-9F22-DDEDBC092336}" type="presParOf" srcId="{0E01DB78-A162-4A32-9CA7-7A73AF3F1FE7}" destId="{995A7DAD-4627-4862-99C7-4710A317A063}" srcOrd="0" destOrd="0" presId="urn:microsoft.com/office/officeart/2005/8/layout/process5"/>
    <dgm:cxn modelId="{3B54B058-0936-433F-ACF2-4F147BC97488}" type="presParOf" srcId="{47B1AAF4-B935-4556-9816-7A17EF7D9342}" destId="{4DEA38F0-43AD-4F88-9AA0-506FB5575AA7}"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33BE7-8621-4206-810D-6ACFA232B4E9}">
      <dsp:nvSpPr>
        <dsp:cNvPr id="0" name=""/>
        <dsp:cNvSpPr/>
      </dsp:nvSpPr>
      <dsp:spPr>
        <a:xfrm>
          <a:off x="4763" y="731550"/>
          <a:ext cx="2082624" cy="124957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Choose the relevant parameters</a:t>
          </a:r>
        </a:p>
      </dsp:txBody>
      <dsp:txXfrm>
        <a:off x="41362" y="768149"/>
        <a:ext cx="2009426" cy="1176376"/>
      </dsp:txXfrm>
    </dsp:sp>
    <dsp:sp modelId="{9C243825-9F00-4A83-91D5-92BAD6BCA895}">
      <dsp:nvSpPr>
        <dsp:cNvPr id="0" name=""/>
        <dsp:cNvSpPr/>
      </dsp:nvSpPr>
      <dsp:spPr>
        <a:xfrm>
          <a:off x="2270658" y="1098092"/>
          <a:ext cx="441516" cy="51649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270658" y="1201390"/>
        <a:ext cx="309061" cy="309894"/>
      </dsp:txXfrm>
    </dsp:sp>
    <dsp:sp modelId="{E3FD4F02-667B-4486-9C54-3705CD60313A}">
      <dsp:nvSpPr>
        <dsp:cNvPr id="0" name=""/>
        <dsp:cNvSpPr/>
      </dsp:nvSpPr>
      <dsp:spPr>
        <a:xfrm>
          <a:off x="2920437" y="731550"/>
          <a:ext cx="2082624" cy="1249574"/>
        </a:xfrm>
        <a:prstGeom prst="roundRect">
          <a:avLst>
            <a:gd name="adj" fmla="val 10000"/>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Import datasets from SEER</a:t>
          </a:r>
        </a:p>
      </dsp:txBody>
      <dsp:txXfrm>
        <a:off x="2957036" y="768149"/>
        <a:ext cx="2009426" cy="1176376"/>
      </dsp:txXfrm>
    </dsp:sp>
    <dsp:sp modelId="{55EF6794-816B-46D9-8901-26CCBC37A980}">
      <dsp:nvSpPr>
        <dsp:cNvPr id="0" name=""/>
        <dsp:cNvSpPr/>
      </dsp:nvSpPr>
      <dsp:spPr>
        <a:xfrm>
          <a:off x="5186333" y="1098092"/>
          <a:ext cx="441516" cy="516490"/>
        </a:xfrm>
        <a:prstGeom prst="rightArrow">
          <a:avLst>
            <a:gd name="adj1" fmla="val 60000"/>
            <a:gd name="adj2" fmla="val 50000"/>
          </a:avLst>
        </a:prstGeom>
        <a:solidFill>
          <a:schemeClr val="accent5">
            <a:hueOff val="-1351709"/>
            <a:satOff val="-3484"/>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186333" y="1201390"/>
        <a:ext cx="309061" cy="309894"/>
      </dsp:txXfrm>
    </dsp:sp>
    <dsp:sp modelId="{2283EDBD-5AB5-4FBA-8AFA-18F9EBE31436}">
      <dsp:nvSpPr>
        <dsp:cNvPr id="0" name=""/>
        <dsp:cNvSpPr/>
      </dsp:nvSpPr>
      <dsp:spPr>
        <a:xfrm>
          <a:off x="5836111" y="731550"/>
          <a:ext cx="2082624" cy="1249574"/>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Perform EDA for the datasets (two 2011-2015 and 2019-2022)</a:t>
          </a:r>
        </a:p>
      </dsp:txBody>
      <dsp:txXfrm>
        <a:off x="5872710" y="768149"/>
        <a:ext cx="2009426" cy="1176376"/>
      </dsp:txXfrm>
    </dsp:sp>
    <dsp:sp modelId="{1D0D0DF7-78A3-4106-80FF-3D0570237331}">
      <dsp:nvSpPr>
        <dsp:cNvPr id="0" name=""/>
        <dsp:cNvSpPr/>
      </dsp:nvSpPr>
      <dsp:spPr>
        <a:xfrm>
          <a:off x="8102007" y="1098092"/>
          <a:ext cx="441516" cy="516490"/>
        </a:xfrm>
        <a:prstGeom prst="rightArrow">
          <a:avLst>
            <a:gd name="adj1" fmla="val 60000"/>
            <a:gd name="adj2" fmla="val 50000"/>
          </a:avLst>
        </a:prstGeom>
        <a:solidFill>
          <a:schemeClr val="accent5">
            <a:hueOff val="-2703417"/>
            <a:satOff val="-6968"/>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102007" y="1201390"/>
        <a:ext cx="309061" cy="309894"/>
      </dsp:txXfrm>
    </dsp:sp>
    <dsp:sp modelId="{56D449CF-648E-49CB-9BE5-DA1D12E6E184}">
      <dsp:nvSpPr>
        <dsp:cNvPr id="0" name=""/>
        <dsp:cNvSpPr/>
      </dsp:nvSpPr>
      <dsp:spPr>
        <a:xfrm>
          <a:off x="8751786" y="731550"/>
          <a:ext cx="2082624" cy="124957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Find Statistically critical parameters among (16)</a:t>
          </a:r>
        </a:p>
      </dsp:txBody>
      <dsp:txXfrm>
        <a:off x="8788385" y="768149"/>
        <a:ext cx="2009426" cy="1176376"/>
      </dsp:txXfrm>
    </dsp:sp>
    <dsp:sp modelId="{25E8DFFC-29C9-4AC8-8A65-0B441A484BA0}">
      <dsp:nvSpPr>
        <dsp:cNvPr id="0" name=""/>
        <dsp:cNvSpPr/>
      </dsp:nvSpPr>
      <dsp:spPr>
        <a:xfrm rot="5400000">
          <a:off x="9572340" y="2126908"/>
          <a:ext cx="441516" cy="516490"/>
        </a:xfrm>
        <a:prstGeom prst="rightArrow">
          <a:avLst>
            <a:gd name="adj1" fmla="val 60000"/>
            <a:gd name="adj2" fmla="val 50000"/>
          </a:avLst>
        </a:prstGeom>
        <a:solidFill>
          <a:schemeClr val="accent5">
            <a:hueOff val="-4055126"/>
            <a:satOff val="-10451"/>
            <a:lumOff val="-7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9638152" y="2164395"/>
        <a:ext cx="309894" cy="309061"/>
      </dsp:txXfrm>
    </dsp:sp>
    <dsp:sp modelId="{2C76D707-E799-4811-B378-13EF12B65A9E}">
      <dsp:nvSpPr>
        <dsp:cNvPr id="0" name=""/>
        <dsp:cNvSpPr/>
      </dsp:nvSpPr>
      <dsp:spPr>
        <a:xfrm>
          <a:off x="8751786" y="2814174"/>
          <a:ext cx="2082624" cy="1249574"/>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Data preparation</a:t>
          </a:r>
        </a:p>
      </dsp:txBody>
      <dsp:txXfrm>
        <a:off x="8788385" y="2850773"/>
        <a:ext cx="2009426" cy="1176376"/>
      </dsp:txXfrm>
    </dsp:sp>
    <dsp:sp modelId="{86779B07-97DA-4E25-93B4-347229A3B6F8}">
      <dsp:nvSpPr>
        <dsp:cNvPr id="0" name=""/>
        <dsp:cNvSpPr/>
      </dsp:nvSpPr>
      <dsp:spPr>
        <a:xfrm rot="10800000">
          <a:off x="8126998" y="3180716"/>
          <a:ext cx="441516" cy="516490"/>
        </a:xfrm>
        <a:prstGeom prst="rightArrow">
          <a:avLst>
            <a:gd name="adj1" fmla="val 60000"/>
            <a:gd name="adj2" fmla="val 50000"/>
          </a:avLst>
        </a:prstGeom>
        <a:solidFill>
          <a:schemeClr val="accent5">
            <a:hueOff val="-5406834"/>
            <a:satOff val="-13935"/>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8259453" y="3284014"/>
        <a:ext cx="309061" cy="309894"/>
      </dsp:txXfrm>
    </dsp:sp>
    <dsp:sp modelId="{8E0586D9-8981-41B4-9E61-DE49FE943503}">
      <dsp:nvSpPr>
        <dsp:cNvPr id="0" name=""/>
        <dsp:cNvSpPr/>
      </dsp:nvSpPr>
      <dsp:spPr>
        <a:xfrm>
          <a:off x="5836111" y="2814174"/>
          <a:ext cx="2082624" cy="1249574"/>
        </a:xfrm>
        <a:prstGeom prst="roundRect">
          <a:avLst>
            <a:gd name="adj" fmla="val 10000"/>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Modeling</a:t>
          </a:r>
        </a:p>
      </dsp:txBody>
      <dsp:txXfrm>
        <a:off x="5872710" y="2850773"/>
        <a:ext cx="2009426" cy="1176376"/>
      </dsp:txXfrm>
    </dsp:sp>
    <dsp:sp modelId="{0E01DB78-A162-4A32-9CA7-7A73AF3F1FE7}">
      <dsp:nvSpPr>
        <dsp:cNvPr id="0" name=""/>
        <dsp:cNvSpPr/>
      </dsp:nvSpPr>
      <dsp:spPr>
        <a:xfrm rot="10800000">
          <a:off x="5211324" y="3180716"/>
          <a:ext cx="441516" cy="516490"/>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5343779" y="3284014"/>
        <a:ext cx="309061" cy="309894"/>
      </dsp:txXfrm>
    </dsp:sp>
    <dsp:sp modelId="{4DEA38F0-43AD-4F88-9AA0-506FB5575AA7}">
      <dsp:nvSpPr>
        <dsp:cNvPr id="0" name=""/>
        <dsp:cNvSpPr/>
      </dsp:nvSpPr>
      <dsp:spPr>
        <a:xfrm>
          <a:off x="2920437" y="2814174"/>
          <a:ext cx="2082624" cy="124957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Evaluate</a:t>
          </a:r>
        </a:p>
      </dsp:txBody>
      <dsp:txXfrm>
        <a:off x="2957036" y="2850773"/>
        <a:ext cx="2009426" cy="11763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5/12/2024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78282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FFFFFF"/>
                </a:solidFill>
                <a:effectLst/>
                <a:highlight>
                  <a:srgbClr val="2B2B2B"/>
                </a:highlight>
                <a:latin typeface="SegoeUIVariable"/>
              </a:rPr>
              <a:t>SEER</a:t>
            </a:r>
            <a:r>
              <a:rPr lang="en-US" b="0" i="0" dirty="0">
                <a:solidFill>
                  <a:srgbClr val="FFFFFF"/>
                </a:solidFill>
                <a:effectLst/>
                <a:highlight>
                  <a:srgbClr val="2B2B2B"/>
                </a:highlight>
                <a:latin typeface="SegoeUIVariable"/>
              </a:rPr>
              <a:t> stands for </a:t>
            </a:r>
            <a:r>
              <a:rPr lang="en-US" b="1" i="0" dirty="0">
                <a:solidFill>
                  <a:srgbClr val="FFFFFF"/>
                </a:solidFill>
                <a:effectLst/>
                <a:highlight>
                  <a:srgbClr val="2B2B2B"/>
                </a:highlight>
                <a:latin typeface="SegoeUIVariable"/>
              </a:rPr>
              <a:t>Surveillance, Epidemiology, and End Results</a:t>
            </a:r>
            <a:r>
              <a:rPr lang="en-US" b="0" i="0" dirty="0">
                <a:solidFill>
                  <a:srgbClr val="FFFFFF"/>
                </a:solidFill>
                <a:effectLst/>
                <a:highlight>
                  <a:srgbClr val="2B2B2B"/>
                </a:highlight>
                <a:latin typeface="SegoeUIVariable"/>
              </a:rPr>
              <a:t>. It is a program of the National Cancer Institute (NCI) in the United States. </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516276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293648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"Sex", "Year of diagnosis",                        "Race and origin recode (NHW, NHB, NHAIAN, NHAPI, Hispanic)",                        "Site recode ICD-O-3/WHO 2008", "Site recode ICD-O-3 2023 Revision",                        "Diagnostic Confirmation, Survival months flag", "COD to site recode",                        "Patient ID", "Year of follow-up recode", "Year of death recode",                        "SEER other cause of death classification",                        "RX </a:t>
            </a:r>
            <a:r>
              <a:rPr lang="en-US" dirty="0" err="1"/>
              <a:t>Summ</a:t>
            </a:r>
            <a:r>
              <a:rPr lang="en-US" dirty="0"/>
              <a:t>--Systemic/Sur Seq (2007+)",                       "Origin recode NHIA (Hispanic, Non-</a:t>
            </a:r>
            <a:r>
              <a:rPr lang="en-US" dirty="0" err="1"/>
              <a:t>Hisp</a:t>
            </a:r>
            <a:r>
              <a:rPr lang="en-US" dirty="0"/>
              <a:t>)",                       "Race and origin (recommended by SEER)",                       "Diagnostic Confirmation",                       "Sequence number", "Radiation recode"</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4164928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261767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zgalochkina/SEER_solid_tumor" TargetMode="External"/><Relationship Id="rId2" Type="http://schemas.openxmlformats.org/officeDocument/2006/relationships/hyperlink" Target="https://seer.cancer.gov/data/access.html" TargetMode="External"/><Relationship Id="rId1" Type="http://schemas.openxmlformats.org/officeDocument/2006/relationships/slideLayout" Target="../slideLayouts/slideLayout12.xml"/><Relationship Id="rId6" Type="http://schemas.openxmlformats.org/officeDocument/2006/relationships/hyperlink" Target="https://rpubs.com/kohyarp/DATA606FinalProject" TargetMode="External"/><Relationship Id="rId5" Type="http://schemas.openxmlformats.org/officeDocument/2006/relationships/hyperlink" Target="https://github.com/koohpi/DATA606_Fianl_Project" TargetMode="External"/><Relationship Id="rId4" Type="http://schemas.openxmlformats.org/officeDocument/2006/relationships/hyperlink" Target="https://upcommons.upc.edu/bitstream/handle/2117/390006/XAI_Healthcare_eXplainable_AI_in_Healthcare.pdf?sequence=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mailto:koohyar.pooladvand69@cuny.spsmail.edu" TargetMode="External"/><Relationship Id="rId4" Type="http://schemas.openxmlformats.org/officeDocument/2006/relationships/image" Target="../media/image47.sv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78.png"/></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18" Type="http://schemas.openxmlformats.org/officeDocument/2006/relationships/image" Target="../media/image32.png"/><Relationship Id="rId26" Type="http://schemas.openxmlformats.org/officeDocument/2006/relationships/image" Target="../media/image36.png"/><Relationship Id="rId3" Type="http://schemas.openxmlformats.org/officeDocument/2006/relationships/diagramData" Target="../diagrams/data1.xml"/><Relationship Id="rId21" Type="http://schemas.openxmlformats.org/officeDocument/2006/relationships/image" Target="../media/image330.png"/><Relationship Id="rId7" Type="http://schemas.microsoft.com/office/2007/relationships/diagramDrawing" Target="../diagrams/drawing1.xml"/><Relationship Id="rId12" Type="http://schemas.openxmlformats.org/officeDocument/2006/relationships/image" Target="../media/image29.png"/><Relationship Id="rId17" Type="http://schemas.openxmlformats.org/officeDocument/2006/relationships/image" Target="../media/image31.png"/><Relationship Id="rId25" Type="http://schemas.openxmlformats.org/officeDocument/2006/relationships/image" Target="../media/image350.png"/><Relationship Id="rId2" Type="http://schemas.openxmlformats.org/officeDocument/2006/relationships/notesSlide" Target="../notesSlides/notesSlide5.xml"/><Relationship Id="rId16" Type="http://schemas.openxmlformats.org/officeDocument/2006/relationships/image" Target="../media/image31.png"/><Relationship Id="rId20" Type="http://schemas.openxmlformats.org/officeDocument/2006/relationships/image" Target="../media/image33.png"/><Relationship Id="rId29"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diagramColors" Target="../diagrams/colors1.xml"/><Relationship Id="rId11" Type="http://schemas.openxmlformats.org/officeDocument/2006/relationships/image" Target="../media/image28.png"/><Relationship Id="rId24" Type="http://schemas.openxmlformats.org/officeDocument/2006/relationships/image" Target="../media/image35.png"/><Relationship Id="rId5" Type="http://schemas.openxmlformats.org/officeDocument/2006/relationships/diagramQuickStyle" Target="../diagrams/quickStyle1.xml"/><Relationship Id="rId15" Type="http://schemas.openxmlformats.org/officeDocument/2006/relationships/image" Target="../media/image30.png"/><Relationship Id="rId23" Type="http://schemas.openxmlformats.org/officeDocument/2006/relationships/image" Target="../media/image34.png"/><Relationship Id="rId28" Type="http://schemas.openxmlformats.org/officeDocument/2006/relationships/image" Target="../media/image37.png"/><Relationship Id="rId10" Type="http://schemas.openxmlformats.org/officeDocument/2006/relationships/image" Target="../media/image28.png"/><Relationship Id="rId19" Type="http://schemas.openxmlformats.org/officeDocument/2006/relationships/image" Target="../media/image32.png"/><Relationship Id="rId4" Type="http://schemas.openxmlformats.org/officeDocument/2006/relationships/diagramLayout" Target="../diagrams/layout1.xml"/><Relationship Id="rId9" Type="http://schemas.openxmlformats.org/officeDocument/2006/relationships/image" Target="../media/image27.png"/><Relationship Id="rId14" Type="http://schemas.openxmlformats.org/officeDocument/2006/relationships/image" Target="../media/image30.png"/><Relationship Id="rId22" Type="http://schemas.openxmlformats.org/officeDocument/2006/relationships/image" Target="../media/image34.png"/><Relationship Id="rId27" Type="http://schemas.openxmlformats.org/officeDocument/2006/relationships/image" Target="../media/image360.png"/></Relationships>
</file>

<file path=ppt/slides/_rels/slide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0.png"/><Relationship Id="rId4" Type="http://schemas.openxmlformats.org/officeDocument/2006/relationships/image" Target="../media/image39.png"/><Relationship Id="rId9" Type="http://schemas.openxmlformats.org/officeDocument/2006/relationships/image" Target="../media/image420.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5.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Survival Rate prediction in Breast Cancer</a:t>
            </a:r>
            <a:br>
              <a:rPr lang="en-US" dirty="0"/>
            </a:br>
            <a:r>
              <a:rPr lang="en-US" dirty="0"/>
              <a:t>By: K. Pooladvand</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F143-1777-AA8C-19C4-DA62C6E52D97}"/>
              </a:ext>
            </a:extLst>
          </p:cNvPr>
          <p:cNvSpPr>
            <a:spLocks noGrp="1"/>
          </p:cNvSpPr>
          <p:nvPr>
            <p:ph type="title"/>
          </p:nvPr>
        </p:nvSpPr>
        <p:spPr/>
        <p:txBody>
          <a:bodyPr>
            <a:normAutofit/>
          </a:bodyPr>
          <a:lstStyle/>
          <a:p>
            <a:r>
              <a:rPr lang="en-US" dirty="0"/>
              <a:t>References:</a:t>
            </a:r>
          </a:p>
        </p:txBody>
      </p:sp>
      <p:sp>
        <p:nvSpPr>
          <p:cNvPr id="3" name="Table Placeholder 2">
            <a:extLst>
              <a:ext uri="{FF2B5EF4-FFF2-40B4-BE49-F238E27FC236}">
                <a16:creationId xmlns:a16="http://schemas.microsoft.com/office/drawing/2014/main" id="{1531483E-5FE6-9C63-155B-FCF76226F71B}"/>
              </a:ext>
            </a:extLst>
          </p:cNvPr>
          <p:cNvSpPr>
            <a:spLocks noGrp="1"/>
          </p:cNvSpPr>
          <p:nvPr>
            <p:ph type="tbl" sz="quarter" idx="10"/>
          </p:nvPr>
        </p:nvSpPr>
        <p:spPr/>
        <p:txBody>
          <a:bodyPr>
            <a:normAutofit fontScale="92500"/>
          </a:bodyPr>
          <a:lstStyle/>
          <a:p>
            <a:r>
              <a:rPr lang="en-US" dirty="0"/>
              <a:t>[1] SEER (</a:t>
            </a:r>
            <a:r>
              <a:rPr lang="en-US" dirty="0">
                <a:hlinkClick r:id="rId2"/>
              </a:rPr>
              <a:t>https://seer.cancer.gov/data/access.html</a:t>
            </a:r>
            <a:r>
              <a:rPr lang="en-US" dirty="0"/>
              <a:t>)</a:t>
            </a:r>
          </a:p>
          <a:p>
            <a:r>
              <a:rPr lang="en-US" dirty="0"/>
              <a:t>[2] </a:t>
            </a:r>
            <a:r>
              <a:rPr lang="en-US" dirty="0" err="1">
                <a:hlinkClick r:id="rId3"/>
              </a:rPr>
              <a:t>zgalochkina</a:t>
            </a:r>
            <a:r>
              <a:rPr lang="en-US" dirty="0">
                <a:hlinkClick r:id="rId3"/>
              </a:rPr>
              <a:t>/</a:t>
            </a:r>
            <a:r>
              <a:rPr lang="en-US" dirty="0" err="1">
                <a:hlinkClick r:id="rId3"/>
              </a:rPr>
              <a:t>SEER_solid_tumor</a:t>
            </a:r>
            <a:r>
              <a:rPr lang="en-US" dirty="0">
                <a:hlinkClick r:id="rId3"/>
              </a:rPr>
              <a:t>: R code for SEER data analysis of solid tumor in different populations (github.com)</a:t>
            </a:r>
            <a:endParaRPr lang="en-US" dirty="0"/>
          </a:p>
          <a:p>
            <a:r>
              <a:rPr lang="en-US" dirty="0"/>
              <a:t>[3] </a:t>
            </a:r>
            <a:r>
              <a:rPr lang="en-US" dirty="0">
                <a:hlinkClick r:id="rId4"/>
              </a:rPr>
              <a:t>XAI_Healthcare_eXplainable_AI_in_Healthcare.pdf (upc.edu)</a:t>
            </a:r>
            <a:endParaRPr lang="en-US" dirty="0"/>
          </a:p>
          <a:p>
            <a:r>
              <a:rPr lang="en-US" dirty="0"/>
              <a:t>[4] </a:t>
            </a:r>
            <a:r>
              <a:rPr lang="en-US" dirty="0" err="1"/>
              <a:t>Pargen</a:t>
            </a:r>
            <a:r>
              <a:rPr lang="en-US" dirty="0"/>
              <a:t>, F., </a:t>
            </a:r>
            <a:r>
              <a:rPr lang="en-US" dirty="0" err="1"/>
              <a:t>Pfisterer</a:t>
            </a:r>
            <a:r>
              <a:rPr lang="en-US" dirty="0"/>
              <a:t>, F., Thomas, J., </a:t>
            </a:r>
            <a:r>
              <a:rPr lang="en-US" dirty="0" err="1"/>
              <a:t>Bischl</a:t>
            </a:r>
            <a:r>
              <a:rPr lang="en-US" dirty="0"/>
              <a:t>, B.: Regularized target encoding out performs traditional methods in supervised machine learning with high cardinality features. Computational Statistics 37(5), 2671–2692 (Nov 2022)</a:t>
            </a:r>
          </a:p>
          <a:p>
            <a:r>
              <a:rPr lang="en-US" dirty="0"/>
              <a:t>[5] American Cancer Society - Breast Cancer Survival Rates</a:t>
            </a:r>
          </a:p>
          <a:p>
            <a:r>
              <a:rPr lang="en-US" dirty="0"/>
              <a:t>GitHub: </a:t>
            </a:r>
            <a:r>
              <a:rPr lang="pt-BR" dirty="0">
                <a:hlinkClick r:id="rId5"/>
              </a:rPr>
              <a:t>koohpi/DATA606_Fianl_Project: DATA606 Final Project (github.com)</a:t>
            </a:r>
            <a:endParaRPr lang="en-US" dirty="0"/>
          </a:p>
          <a:p>
            <a:r>
              <a:rPr lang="en-US" dirty="0" err="1"/>
              <a:t>Rpub</a:t>
            </a:r>
            <a:r>
              <a:rPr lang="en-US" dirty="0"/>
              <a:t>: </a:t>
            </a:r>
            <a:r>
              <a:rPr lang="en-US" dirty="0" err="1">
                <a:hlinkClick r:id="rId6"/>
              </a:rPr>
              <a:t>RPubs</a:t>
            </a:r>
            <a:r>
              <a:rPr lang="en-US">
                <a:hlinkClick r:id="rId6"/>
              </a:rPr>
              <a:t> - DATA606 - Breast Cancer Survival Rate Estimate</a:t>
            </a:r>
            <a:endParaRPr lang="en-US" dirty="0"/>
          </a:p>
        </p:txBody>
      </p:sp>
      <p:sp>
        <p:nvSpPr>
          <p:cNvPr id="4" name="Slide Number Placeholder 3">
            <a:extLst>
              <a:ext uri="{FF2B5EF4-FFF2-40B4-BE49-F238E27FC236}">
                <a16:creationId xmlns:a16="http://schemas.microsoft.com/office/drawing/2014/main" id="{B620536F-7A61-734B-2635-97A1FAFF2AE2}"/>
              </a:ext>
            </a:extLst>
          </p:cNvPr>
          <p:cNvSpPr>
            <a:spLocks noGrp="1"/>
          </p:cNvSpPr>
          <p:nvPr>
            <p:ph type="sldNum" sz="quarter" idx="4"/>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29347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Koohyar Pooladvand</a:t>
            </a:r>
          </a:p>
          <a:p>
            <a:r>
              <a:rPr lang="en-US" dirty="0">
                <a:hlinkClick r:id="rId5"/>
              </a:rPr>
              <a:t>koohyar.pooladvand69@cuny.spsmail.edu</a:t>
            </a:r>
            <a:r>
              <a:rPr lang="en-US" dirty="0"/>
              <a:t> </a:t>
            </a:r>
          </a:p>
          <a:p>
            <a:r>
              <a:rPr lang="en-US" dirty="0"/>
              <a:t>?</a:t>
            </a:r>
          </a:p>
        </p:txBody>
      </p:sp>
    </p:spTree>
    <p:extLst>
      <p:ext uri="{BB962C8B-B14F-4D97-AF65-F5344CB8AC3E}">
        <p14:creationId xmlns:p14="http://schemas.microsoft.com/office/powerpoint/2010/main" val="76993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54726-E0AC-71C1-D236-45E60B895777}"/>
              </a:ext>
            </a:extLst>
          </p:cNvPr>
          <p:cNvSpPr>
            <a:spLocks noGrp="1"/>
          </p:cNvSpPr>
          <p:nvPr>
            <p:ph type="title"/>
          </p:nvPr>
        </p:nvSpPr>
        <p:spPr>
          <a:xfrm>
            <a:off x="914399" y="365125"/>
            <a:ext cx="10363201" cy="914400"/>
          </a:xfrm>
        </p:spPr>
        <p:txBody>
          <a:bodyPr/>
          <a:lstStyle/>
          <a:p>
            <a:r>
              <a:rPr lang="en-US" dirty="0"/>
              <a:t>Imported data</a:t>
            </a:r>
          </a:p>
        </p:txBody>
      </p:sp>
      <p:sp>
        <p:nvSpPr>
          <p:cNvPr id="5" name="Content Placeholder 4">
            <a:extLst>
              <a:ext uri="{FF2B5EF4-FFF2-40B4-BE49-F238E27FC236}">
                <a16:creationId xmlns:a16="http://schemas.microsoft.com/office/drawing/2014/main" id="{58B5C055-7398-0079-4866-E2321B8116C6}"/>
              </a:ext>
            </a:extLst>
          </p:cNvPr>
          <p:cNvSpPr>
            <a:spLocks noGrp="1"/>
          </p:cNvSpPr>
          <p:nvPr>
            <p:ph sz="quarter" idx="10"/>
          </p:nvPr>
        </p:nvSpPr>
        <p:spPr/>
        <p:txBody>
          <a:bodyPr/>
          <a:lstStyle/>
          <a:p>
            <a:endParaRPr lang="en-US"/>
          </a:p>
        </p:txBody>
      </p:sp>
      <p:sp>
        <p:nvSpPr>
          <p:cNvPr id="6" name="Content Placeholder 5">
            <a:extLst>
              <a:ext uri="{FF2B5EF4-FFF2-40B4-BE49-F238E27FC236}">
                <a16:creationId xmlns:a16="http://schemas.microsoft.com/office/drawing/2014/main" id="{BFA4C7DE-FC04-FC16-5E95-04733B1C5843}"/>
              </a:ext>
            </a:extLst>
          </p:cNvPr>
          <p:cNvSpPr>
            <a:spLocks noGrp="1"/>
          </p:cNvSpPr>
          <p:nvPr>
            <p:ph sz="quarter" idx="11"/>
          </p:nvPr>
        </p:nvSpPr>
        <p:spPr/>
        <p:txBody>
          <a:bodyPr/>
          <a:lstStyle/>
          <a:p>
            <a:endParaRPr lang="en-US" dirty="0"/>
          </a:p>
        </p:txBody>
      </p:sp>
      <p:pic>
        <p:nvPicPr>
          <p:cNvPr id="8" name="Picture 7">
            <a:extLst>
              <a:ext uri="{FF2B5EF4-FFF2-40B4-BE49-F238E27FC236}">
                <a16:creationId xmlns:a16="http://schemas.microsoft.com/office/drawing/2014/main" id="{8F104798-507D-AB01-9902-259607665407}"/>
              </a:ext>
            </a:extLst>
          </p:cNvPr>
          <p:cNvPicPr>
            <a:picLocks noChangeAspect="1"/>
          </p:cNvPicPr>
          <p:nvPr/>
        </p:nvPicPr>
        <p:blipFill rotWithShape="1">
          <a:blip r:embed="rId2"/>
          <a:srcRect b="21383"/>
          <a:stretch/>
        </p:blipFill>
        <p:spPr>
          <a:xfrm>
            <a:off x="709790" y="1073241"/>
            <a:ext cx="9116697" cy="2773018"/>
          </a:xfrm>
          <a:prstGeom prst="rect">
            <a:avLst/>
          </a:prstGeom>
        </p:spPr>
      </p:pic>
      <p:pic>
        <p:nvPicPr>
          <p:cNvPr id="10" name="Picture 9">
            <a:extLst>
              <a:ext uri="{FF2B5EF4-FFF2-40B4-BE49-F238E27FC236}">
                <a16:creationId xmlns:a16="http://schemas.microsoft.com/office/drawing/2014/main" id="{D844F1EE-210C-7B51-90A2-5DB9A4EF1D45}"/>
              </a:ext>
            </a:extLst>
          </p:cNvPr>
          <p:cNvPicPr>
            <a:picLocks noChangeAspect="1"/>
          </p:cNvPicPr>
          <p:nvPr/>
        </p:nvPicPr>
        <p:blipFill>
          <a:blip r:embed="rId3"/>
          <a:stretch>
            <a:fillRect/>
          </a:stretch>
        </p:blipFill>
        <p:spPr>
          <a:xfrm>
            <a:off x="709790" y="3895840"/>
            <a:ext cx="9173855" cy="2641555"/>
          </a:xfrm>
          <a:prstGeom prst="rect">
            <a:avLst/>
          </a:prstGeom>
        </p:spPr>
      </p:pic>
    </p:spTree>
    <p:extLst>
      <p:ext uri="{BB962C8B-B14F-4D97-AF65-F5344CB8AC3E}">
        <p14:creationId xmlns:p14="http://schemas.microsoft.com/office/powerpoint/2010/main" val="190806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36F8-8383-DB2E-F80C-EF94906A3C63}"/>
              </a:ext>
            </a:extLst>
          </p:cNvPr>
          <p:cNvSpPr>
            <a:spLocks noGrp="1"/>
          </p:cNvSpPr>
          <p:nvPr>
            <p:ph type="title"/>
          </p:nvPr>
        </p:nvSpPr>
        <p:spPr/>
        <p:txBody>
          <a:bodyPr/>
          <a:lstStyle/>
          <a:p>
            <a:r>
              <a:rPr lang="en-US" dirty="0"/>
              <a:t>SEERSTAT App</a:t>
            </a:r>
          </a:p>
        </p:txBody>
      </p:sp>
      <p:sp>
        <p:nvSpPr>
          <p:cNvPr id="3" name="Content Placeholder 2">
            <a:extLst>
              <a:ext uri="{FF2B5EF4-FFF2-40B4-BE49-F238E27FC236}">
                <a16:creationId xmlns:a16="http://schemas.microsoft.com/office/drawing/2014/main" id="{1256A86A-549E-7F25-A430-FEF460D924D2}"/>
              </a:ext>
            </a:extLst>
          </p:cNvPr>
          <p:cNvSpPr>
            <a:spLocks noGrp="1"/>
          </p:cNvSpPr>
          <p:nvPr>
            <p:ph sz="quarter" idx="10"/>
          </p:nvPr>
        </p:nvSpPr>
        <p:spPr/>
        <p:txBody>
          <a:bodyPr/>
          <a:lstStyle/>
          <a:p>
            <a:endParaRPr lang="en-US"/>
          </a:p>
        </p:txBody>
      </p:sp>
      <p:sp>
        <p:nvSpPr>
          <p:cNvPr id="4" name="Content Placeholder 3">
            <a:extLst>
              <a:ext uri="{FF2B5EF4-FFF2-40B4-BE49-F238E27FC236}">
                <a16:creationId xmlns:a16="http://schemas.microsoft.com/office/drawing/2014/main" id="{B0842259-5F3C-9B91-D361-CB8BCB820799}"/>
              </a:ext>
            </a:extLst>
          </p:cNvPr>
          <p:cNvSpPr>
            <a:spLocks noGrp="1"/>
          </p:cNvSpPr>
          <p:nvPr>
            <p:ph sz="quarter" idx="11"/>
          </p:nvPr>
        </p:nvSpPr>
        <p:spPr/>
        <p:txBody>
          <a:bodyPr/>
          <a:lstStyle/>
          <a:p>
            <a:endParaRPr lang="en-US"/>
          </a:p>
        </p:txBody>
      </p:sp>
      <p:sp>
        <p:nvSpPr>
          <p:cNvPr id="5" name="Slide Number Placeholder 4">
            <a:extLst>
              <a:ext uri="{FF2B5EF4-FFF2-40B4-BE49-F238E27FC236}">
                <a16:creationId xmlns:a16="http://schemas.microsoft.com/office/drawing/2014/main" id="{95E969E4-A2A8-F652-29DA-AE9E9909CBCB}"/>
              </a:ext>
            </a:extLst>
          </p:cNvPr>
          <p:cNvSpPr>
            <a:spLocks noGrp="1"/>
          </p:cNvSpPr>
          <p:nvPr>
            <p:ph type="sldNum" sz="quarter" idx="4"/>
          </p:nvPr>
        </p:nvSpPr>
        <p:spPr/>
        <p:txBody>
          <a:bodyPr/>
          <a:lstStyle/>
          <a:p>
            <a:fld id="{B5CEABB6-07DC-46E8-9B57-56EC44A396E5}" type="slidenum">
              <a:rPr lang="en-US" smtClean="0"/>
              <a:pPr/>
              <a:t>13</a:t>
            </a:fld>
            <a:endParaRPr lang="en-US" dirty="0"/>
          </a:p>
        </p:txBody>
      </p:sp>
      <p:pic>
        <p:nvPicPr>
          <p:cNvPr id="7" name="Picture 6">
            <a:extLst>
              <a:ext uri="{FF2B5EF4-FFF2-40B4-BE49-F238E27FC236}">
                <a16:creationId xmlns:a16="http://schemas.microsoft.com/office/drawing/2014/main" id="{DBFE7ED1-AECE-818A-1960-9C108C863BDB}"/>
              </a:ext>
            </a:extLst>
          </p:cNvPr>
          <p:cNvPicPr>
            <a:picLocks noChangeAspect="1"/>
          </p:cNvPicPr>
          <p:nvPr/>
        </p:nvPicPr>
        <p:blipFill>
          <a:blip r:embed="rId2"/>
          <a:stretch>
            <a:fillRect/>
          </a:stretch>
        </p:blipFill>
        <p:spPr>
          <a:xfrm>
            <a:off x="551644" y="1638530"/>
            <a:ext cx="11088709" cy="5036177"/>
          </a:xfrm>
          <a:prstGeom prst="rect">
            <a:avLst/>
          </a:prstGeom>
        </p:spPr>
      </p:pic>
    </p:spTree>
    <p:extLst>
      <p:ext uri="{BB962C8B-B14F-4D97-AF65-F5344CB8AC3E}">
        <p14:creationId xmlns:p14="http://schemas.microsoft.com/office/powerpoint/2010/main" val="285107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03EE-C9E2-FE39-8999-08F22B84546A}"/>
              </a:ext>
            </a:extLst>
          </p:cNvPr>
          <p:cNvSpPr>
            <a:spLocks noGrp="1"/>
          </p:cNvSpPr>
          <p:nvPr>
            <p:ph type="title"/>
          </p:nvPr>
        </p:nvSpPr>
        <p:spPr/>
        <p:txBody>
          <a:bodyPr/>
          <a:lstStyle/>
          <a:p>
            <a:r>
              <a:rPr lang="en-US" dirty="0"/>
              <a:t>Cleaned/Tidy Data summary</a:t>
            </a:r>
          </a:p>
        </p:txBody>
      </p:sp>
      <p:sp>
        <p:nvSpPr>
          <p:cNvPr id="3" name="Content Placeholder 2">
            <a:extLst>
              <a:ext uri="{FF2B5EF4-FFF2-40B4-BE49-F238E27FC236}">
                <a16:creationId xmlns:a16="http://schemas.microsoft.com/office/drawing/2014/main" id="{648C40B8-CACF-A0C3-EF1D-807F2C8EBFA7}"/>
              </a:ext>
            </a:extLst>
          </p:cNvPr>
          <p:cNvSpPr>
            <a:spLocks noGrp="1"/>
          </p:cNvSpPr>
          <p:nvPr>
            <p:ph sz="quarter" idx="10"/>
          </p:nvPr>
        </p:nvSpPr>
        <p:spPr/>
        <p:txBody>
          <a:bodyPr/>
          <a:lstStyle/>
          <a:p>
            <a:endParaRPr lang="en-US"/>
          </a:p>
        </p:txBody>
      </p:sp>
      <p:sp>
        <p:nvSpPr>
          <p:cNvPr id="4" name="Content Placeholder 3">
            <a:extLst>
              <a:ext uri="{FF2B5EF4-FFF2-40B4-BE49-F238E27FC236}">
                <a16:creationId xmlns:a16="http://schemas.microsoft.com/office/drawing/2014/main" id="{65756E42-8D6D-C0A3-6355-3D1B4F88D862}"/>
              </a:ext>
            </a:extLst>
          </p:cNvPr>
          <p:cNvSpPr>
            <a:spLocks noGrp="1"/>
          </p:cNvSpPr>
          <p:nvPr>
            <p:ph sz="quarter" idx="11"/>
          </p:nvPr>
        </p:nvSpPr>
        <p:spPr/>
        <p:txBody>
          <a:bodyPr/>
          <a:lstStyle/>
          <a:p>
            <a:endParaRPr lang="en-US"/>
          </a:p>
        </p:txBody>
      </p:sp>
      <p:sp>
        <p:nvSpPr>
          <p:cNvPr id="5" name="Slide Number Placeholder 4">
            <a:extLst>
              <a:ext uri="{FF2B5EF4-FFF2-40B4-BE49-F238E27FC236}">
                <a16:creationId xmlns:a16="http://schemas.microsoft.com/office/drawing/2014/main" id="{5A991941-BCDB-DB4D-FE6A-BD53DBB400DC}"/>
              </a:ext>
            </a:extLst>
          </p:cNvPr>
          <p:cNvSpPr>
            <a:spLocks noGrp="1"/>
          </p:cNvSpPr>
          <p:nvPr>
            <p:ph type="sldNum" sz="quarter" idx="4"/>
          </p:nvPr>
        </p:nvSpPr>
        <p:spPr/>
        <p:txBody>
          <a:bodyPr/>
          <a:lstStyle/>
          <a:p>
            <a:fld id="{B5CEABB6-07DC-46E8-9B57-56EC44A396E5}" type="slidenum">
              <a:rPr lang="en-US" smtClean="0"/>
              <a:pPr/>
              <a:t>14</a:t>
            </a:fld>
            <a:endParaRPr lang="en-US" dirty="0"/>
          </a:p>
        </p:txBody>
      </p:sp>
      <p:pic>
        <p:nvPicPr>
          <p:cNvPr id="7" name="Picture 6">
            <a:extLst>
              <a:ext uri="{FF2B5EF4-FFF2-40B4-BE49-F238E27FC236}">
                <a16:creationId xmlns:a16="http://schemas.microsoft.com/office/drawing/2014/main" id="{02EBAAC4-EC1B-AFAC-C63B-68D087B9697C}"/>
              </a:ext>
            </a:extLst>
          </p:cNvPr>
          <p:cNvPicPr>
            <a:picLocks noChangeAspect="1"/>
          </p:cNvPicPr>
          <p:nvPr/>
        </p:nvPicPr>
        <p:blipFill>
          <a:blip r:embed="rId2"/>
          <a:stretch>
            <a:fillRect/>
          </a:stretch>
        </p:blipFill>
        <p:spPr>
          <a:xfrm>
            <a:off x="873936" y="1671442"/>
            <a:ext cx="5410955" cy="4448796"/>
          </a:xfrm>
          <a:prstGeom prst="rect">
            <a:avLst/>
          </a:prstGeom>
        </p:spPr>
      </p:pic>
    </p:spTree>
    <p:extLst>
      <p:ext uri="{BB962C8B-B14F-4D97-AF65-F5344CB8AC3E}">
        <p14:creationId xmlns:p14="http://schemas.microsoft.com/office/powerpoint/2010/main" val="3625356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2600A3-2209-8236-9FAF-FC288983BEFF}"/>
              </a:ext>
            </a:extLst>
          </p:cNvPr>
          <p:cNvSpPr>
            <a:spLocks noGrp="1"/>
          </p:cNvSpPr>
          <p:nvPr>
            <p:ph type="title"/>
          </p:nvPr>
        </p:nvSpPr>
        <p:spPr/>
        <p:txBody>
          <a:bodyPr/>
          <a:lstStyle/>
          <a:p>
            <a:r>
              <a:rPr lang="en-US" dirty="0"/>
              <a:t>Race</a:t>
            </a:r>
          </a:p>
        </p:txBody>
      </p:sp>
      <p:pic>
        <p:nvPicPr>
          <p:cNvPr id="9" name="Content Placeholder 8" descr="A graph of population by race&#10;&#10;Description automatically generated">
            <a:extLst>
              <a:ext uri="{FF2B5EF4-FFF2-40B4-BE49-F238E27FC236}">
                <a16:creationId xmlns:a16="http://schemas.microsoft.com/office/drawing/2014/main" id="{F8D0DE91-9D65-E99B-C5D4-932D4E9D4124}"/>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1" name="Content Placeholder 10" descr="A graph of population by number&#10;&#10;Description automatically generated">
            <a:extLst>
              <a:ext uri="{FF2B5EF4-FFF2-40B4-BE49-F238E27FC236}">
                <a16:creationId xmlns:a16="http://schemas.microsoft.com/office/drawing/2014/main" id="{F2D0204A-CB5D-1337-8D53-21D4EF45AF6B}"/>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1355932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2600A3-2209-8236-9FAF-FC288983BEFF}"/>
              </a:ext>
            </a:extLst>
          </p:cNvPr>
          <p:cNvSpPr>
            <a:spLocks noGrp="1"/>
          </p:cNvSpPr>
          <p:nvPr>
            <p:ph type="title"/>
          </p:nvPr>
        </p:nvSpPr>
        <p:spPr/>
        <p:txBody>
          <a:bodyPr/>
          <a:lstStyle/>
          <a:p>
            <a:r>
              <a:rPr lang="en-US" dirty="0"/>
              <a:t>Households income</a:t>
            </a:r>
          </a:p>
        </p:txBody>
      </p:sp>
      <p:pic>
        <p:nvPicPr>
          <p:cNvPr id="8" name="Content Placeholder 7" descr="A graph of population by income&#10;&#10;Description automatically generated">
            <a:extLst>
              <a:ext uri="{FF2B5EF4-FFF2-40B4-BE49-F238E27FC236}">
                <a16:creationId xmlns:a16="http://schemas.microsoft.com/office/drawing/2014/main" id="{27E507FE-543F-80DA-307C-BF494CA83B9D}"/>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4" name="Content Placeholder 13" descr="A graph of population by income&#10;&#10;Description automatically generated">
            <a:extLst>
              <a:ext uri="{FF2B5EF4-FFF2-40B4-BE49-F238E27FC236}">
                <a16:creationId xmlns:a16="http://schemas.microsoft.com/office/drawing/2014/main" id="{984A581B-B186-0A3D-3C92-8A44D0DF0685}"/>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180791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2600A3-2209-8236-9FAF-FC288983BEFF}"/>
              </a:ext>
            </a:extLst>
          </p:cNvPr>
          <p:cNvSpPr>
            <a:spLocks noGrp="1"/>
          </p:cNvSpPr>
          <p:nvPr>
            <p:ph type="title"/>
          </p:nvPr>
        </p:nvSpPr>
        <p:spPr/>
        <p:txBody>
          <a:bodyPr/>
          <a:lstStyle/>
          <a:p>
            <a:r>
              <a:rPr lang="en-US" dirty="0"/>
              <a:t>Cancer Age Distribution</a:t>
            </a:r>
          </a:p>
        </p:txBody>
      </p:sp>
      <p:pic>
        <p:nvPicPr>
          <p:cNvPr id="6" name="Content Placeholder 5" descr="A graph of population growth&#10;&#10;Description automatically generated">
            <a:extLst>
              <a:ext uri="{FF2B5EF4-FFF2-40B4-BE49-F238E27FC236}">
                <a16:creationId xmlns:a16="http://schemas.microsoft.com/office/drawing/2014/main" id="{8C05B22C-0216-D004-C30D-FE29FFA7F9C3}"/>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1" name="Content Placeholder 10" descr="A graph of population growth&#10;&#10;Description automatically generated">
            <a:extLst>
              <a:ext uri="{FF2B5EF4-FFF2-40B4-BE49-F238E27FC236}">
                <a16:creationId xmlns:a16="http://schemas.microsoft.com/office/drawing/2014/main" id="{D40E9ECC-429D-67D5-346A-9E8AB0653502}"/>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248400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B64E-9D4F-2A68-1025-FAC895EAAE77}"/>
              </a:ext>
            </a:extLst>
          </p:cNvPr>
          <p:cNvSpPr>
            <a:spLocks noGrp="1"/>
          </p:cNvSpPr>
          <p:nvPr>
            <p:ph type="title"/>
          </p:nvPr>
        </p:nvSpPr>
        <p:spPr/>
        <p:txBody>
          <a:bodyPr/>
          <a:lstStyle/>
          <a:p>
            <a:r>
              <a:rPr lang="en-US" dirty="0"/>
              <a:t>Cancer Primary Site Labels</a:t>
            </a:r>
          </a:p>
        </p:txBody>
      </p:sp>
      <p:pic>
        <p:nvPicPr>
          <p:cNvPr id="13" name="Content Placeholder 12" descr="A graph of a number of labels&#10;&#10;Description automatically generated">
            <a:extLst>
              <a:ext uri="{FF2B5EF4-FFF2-40B4-BE49-F238E27FC236}">
                <a16:creationId xmlns:a16="http://schemas.microsoft.com/office/drawing/2014/main" id="{EBEBDF95-B23C-9DA3-B3B0-1066C15F77C6}"/>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1" name="Content Placeholder 10" descr="A graph of a number of labels&#10;&#10;Description automatically generated">
            <a:extLst>
              <a:ext uri="{FF2B5EF4-FFF2-40B4-BE49-F238E27FC236}">
                <a16:creationId xmlns:a16="http://schemas.microsoft.com/office/drawing/2014/main" id="{2CEB47C3-8721-E863-37F8-A8FA4A0083B5}"/>
              </a:ext>
            </a:extLst>
          </p:cNvPr>
          <p:cNvPicPr>
            <a:picLocks noGrp="1" noChangeAspect="1"/>
          </p:cNvPicPr>
          <p:nvPr>
            <p:ph sz="quarter" idx="11"/>
          </p:nvPr>
        </p:nvPicPr>
        <p:blipFill>
          <a:blip r:embed="rId3"/>
          <a:stretch>
            <a:fillRect/>
          </a:stretch>
        </p:blipFill>
        <p:spPr>
          <a:xfrm>
            <a:off x="6284913" y="2355124"/>
            <a:ext cx="4992687" cy="3081201"/>
          </a:xfrm>
        </p:spPr>
      </p:pic>
      <p:sp>
        <p:nvSpPr>
          <p:cNvPr id="5" name="Slide Number Placeholder 4">
            <a:extLst>
              <a:ext uri="{FF2B5EF4-FFF2-40B4-BE49-F238E27FC236}">
                <a16:creationId xmlns:a16="http://schemas.microsoft.com/office/drawing/2014/main" id="{A976321B-9938-3ECF-383F-A07E15F89CB1}"/>
              </a:ext>
            </a:extLst>
          </p:cNvPr>
          <p:cNvSpPr>
            <a:spLocks noGrp="1"/>
          </p:cNvSpPr>
          <p:nvPr>
            <p:ph type="sldNum" sz="quarter" idx="4"/>
          </p:nvPr>
        </p:nvSpPr>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14585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0F30-8398-9623-D5C1-3528B5A6606A}"/>
              </a:ext>
            </a:extLst>
          </p:cNvPr>
          <p:cNvSpPr>
            <a:spLocks noGrp="1"/>
          </p:cNvSpPr>
          <p:nvPr>
            <p:ph type="title"/>
          </p:nvPr>
        </p:nvSpPr>
        <p:spPr/>
        <p:txBody>
          <a:bodyPr/>
          <a:lstStyle/>
          <a:p>
            <a:r>
              <a:rPr lang="en-US" dirty="0"/>
              <a:t>Parameters selection: Radiation/Chemo &amp; Malignment tumors</a:t>
            </a:r>
          </a:p>
        </p:txBody>
      </p:sp>
      <p:pic>
        <p:nvPicPr>
          <p:cNvPr id="7" name="Content Placeholder 6" descr="A graph of a column with orange squares&#10;&#10;Description automatically generated with medium confidence">
            <a:extLst>
              <a:ext uri="{FF2B5EF4-FFF2-40B4-BE49-F238E27FC236}">
                <a16:creationId xmlns:a16="http://schemas.microsoft.com/office/drawing/2014/main" id="{60668470-E1EE-74F6-44A4-F3BF4EFBFE66}"/>
              </a:ext>
            </a:extLst>
          </p:cNvPr>
          <p:cNvPicPr>
            <a:picLocks noGrp="1" noChangeAspect="1"/>
          </p:cNvPicPr>
          <p:nvPr>
            <p:ph sz="quarter" idx="10"/>
          </p:nvPr>
        </p:nvPicPr>
        <p:blipFill>
          <a:blip r:embed="rId2"/>
          <a:stretch>
            <a:fillRect/>
          </a:stretch>
        </p:blipFill>
        <p:spPr>
          <a:xfrm>
            <a:off x="914400" y="2355124"/>
            <a:ext cx="4992688" cy="3081201"/>
          </a:xfrm>
        </p:spPr>
      </p:pic>
      <p:pic>
        <p:nvPicPr>
          <p:cNvPr id="9" name="Content Placeholder 8" descr="A graph with green squares&#10;&#10;Description automatically generated">
            <a:extLst>
              <a:ext uri="{FF2B5EF4-FFF2-40B4-BE49-F238E27FC236}">
                <a16:creationId xmlns:a16="http://schemas.microsoft.com/office/drawing/2014/main" id="{B5EF9E3B-F8BC-2F3C-B105-8D467EC1AE18}"/>
              </a:ext>
            </a:extLst>
          </p:cNvPr>
          <p:cNvPicPr>
            <a:picLocks noGrp="1" noChangeAspect="1"/>
          </p:cNvPicPr>
          <p:nvPr>
            <p:ph sz="quarter" idx="11"/>
          </p:nvPr>
        </p:nvPicPr>
        <p:blipFill>
          <a:blip r:embed="rId3"/>
          <a:stretch>
            <a:fillRect/>
          </a:stretch>
        </p:blipFill>
        <p:spPr>
          <a:xfrm>
            <a:off x="6284913" y="2355124"/>
            <a:ext cx="4992687" cy="3081201"/>
          </a:xfrm>
        </p:spPr>
      </p:pic>
      <p:sp>
        <p:nvSpPr>
          <p:cNvPr id="5" name="Slide Number Placeholder 4">
            <a:extLst>
              <a:ext uri="{FF2B5EF4-FFF2-40B4-BE49-F238E27FC236}">
                <a16:creationId xmlns:a16="http://schemas.microsoft.com/office/drawing/2014/main" id="{BF3C0CD1-81D2-1F5D-EBD8-5FFFF3BD0180}"/>
              </a:ext>
            </a:extLst>
          </p:cNvPr>
          <p:cNvSpPr>
            <a:spLocks noGrp="1"/>
          </p:cNvSpPr>
          <p:nvPr>
            <p:ph type="sldNum" sz="quarter" idx="4"/>
          </p:nvPr>
        </p:nvSpPr>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67819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914399" y="365125"/>
            <a:ext cx="7273637" cy="913069"/>
          </a:xfrm>
        </p:spPr>
        <p:txBody>
          <a:bodyPr/>
          <a:lstStyle/>
          <a:p>
            <a:r>
              <a:rPr lang="en-US" sz="3200" dirty="0"/>
              <a:t>Abstract</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1431235"/>
            <a:ext cx="7871792" cy="4735885"/>
          </a:xfrm>
        </p:spPr>
        <p:txBody>
          <a:bodyPr>
            <a:normAutofit fontScale="77500" lnSpcReduction="20000"/>
          </a:bodyPr>
          <a:lstStyle/>
          <a:p>
            <a:pPr marL="0" indent="0">
              <a:spcBef>
                <a:spcPts val="0"/>
              </a:spcBef>
              <a:spcAft>
                <a:spcPts val="1200"/>
              </a:spcAft>
              <a:buNone/>
            </a:pPr>
            <a:r>
              <a:rPr lang="en-US" sz="2000" cap="none" dirty="0">
                <a:cs typeface="Calibri"/>
              </a:rPr>
              <a:t>Breast cancer, the most commonly diagnosed cancer among women in the USA, demands accurate survival rate estimation. This critical information plays a pivotal role in guiding patients, their families, and healthcare professionals toward informed decisions, financial planning, and personalized treatment strategies. Our project involved meticulous curation of data from over 300,000 patients (spanning 2011-2015) and rigorous exploratory analyses.</a:t>
            </a:r>
          </a:p>
          <a:p>
            <a:pPr marL="0" indent="0">
              <a:spcBef>
                <a:spcPts val="0"/>
              </a:spcBef>
              <a:spcAft>
                <a:spcPts val="1200"/>
              </a:spcAft>
              <a:buNone/>
            </a:pPr>
            <a:r>
              <a:rPr lang="en-US" sz="2000" cap="none" dirty="0">
                <a:cs typeface="Calibri"/>
              </a:rPr>
              <a:t>During this process, we conducted correlation, Fisher, and Chi-square analyses to identify the most crucial parameters. From the original 36 features extracted using SEER *STAT software, we pinpointed 16 essential variables. The data underwent thorough examination and preparation, including specialized encoding techniques such as one-hot. Dealing with large databases, handling missing values, and selecting the right tools were some of the challenges we encountered and valuable lessons we learned.</a:t>
            </a:r>
          </a:p>
          <a:p>
            <a:pPr marL="0" indent="0">
              <a:spcBef>
                <a:spcPts val="0"/>
              </a:spcBef>
              <a:spcAft>
                <a:spcPts val="1200"/>
              </a:spcAft>
              <a:buNone/>
            </a:pPr>
            <a:r>
              <a:rPr lang="en-US" sz="2000" cap="none" dirty="0">
                <a:cs typeface="Calibri"/>
              </a:rPr>
              <a:t>Subsequently, we divided the cleaned and prepared dataset and applied machine learning techniques, including random forest, logistic regression, and deep neural network. Our approach addressed complexities related to both categorical and numerical variables, as well as handling missing data. Random Forest demonstrated better accuracy and acceptable speed in predicting breast cancer patient survival rates.</a:t>
            </a:r>
          </a:p>
          <a:p>
            <a:pPr marL="0" indent="0">
              <a:spcBef>
                <a:spcPts val="0"/>
              </a:spcBef>
              <a:spcAft>
                <a:spcPts val="1200"/>
              </a:spcAft>
              <a:buNone/>
            </a:pPr>
            <a:r>
              <a:rPr lang="en-US" sz="2000" cap="none" dirty="0">
                <a:cs typeface="Calibri"/>
              </a:rPr>
              <a:t>While our model is not intended for clinical use and lacks the rigor of a scientific investigation, it showcases remarkable success in estimating survival rates based on the training data. Furthermore, we extended its application to previously unseen databases from 2019-2022, comprising over 133,000 cases, allowing us to compare survival predictions against the next available dataset in the SEER program.</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99506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0F30-8398-9623-D5C1-3528B5A6606A}"/>
              </a:ext>
            </a:extLst>
          </p:cNvPr>
          <p:cNvSpPr>
            <a:spLocks noGrp="1"/>
          </p:cNvSpPr>
          <p:nvPr>
            <p:ph type="title"/>
          </p:nvPr>
        </p:nvSpPr>
        <p:spPr/>
        <p:txBody>
          <a:bodyPr/>
          <a:lstStyle/>
          <a:p>
            <a:r>
              <a:rPr lang="en-US" dirty="0"/>
              <a:t>Parameters selection: Primary site &amp; Surgery</a:t>
            </a:r>
          </a:p>
        </p:txBody>
      </p:sp>
      <p:sp>
        <p:nvSpPr>
          <p:cNvPr id="5" name="Slide Number Placeholder 4">
            <a:extLst>
              <a:ext uri="{FF2B5EF4-FFF2-40B4-BE49-F238E27FC236}">
                <a16:creationId xmlns:a16="http://schemas.microsoft.com/office/drawing/2014/main" id="{BF3C0CD1-81D2-1F5D-EBD8-5FFFF3BD0180}"/>
              </a:ext>
            </a:extLst>
          </p:cNvPr>
          <p:cNvSpPr>
            <a:spLocks noGrp="1"/>
          </p:cNvSpPr>
          <p:nvPr>
            <p:ph type="sldNum" sz="quarter" idx="4"/>
          </p:nvPr>
        </p:nvSpPr>
        <p:spPr/>
        <p:txBody>
          <a:bodyPr/>
          <a:lstStyle/>
          <a:p>
            <a:fld id="{B5CEABB6-07DC-46E8-9B57-56EC44A396E5}" type="slidenum">
              <a:rPr lang="en-US" smtClean="0"/>
              <a:pPr/>
              <a:t>20</a:t>
            </a:fld>
            <a:endParaRPr lang="en-US" dirty="0"/>
          </a:p>
        </p:txBody>
      </p:sp>
      <p:pic>
        <p:nvPicPr>
          <p:cNvPr id="17" name="Content Placeholder 16" descr="A graph showing a number of patients&#10;&#10;Description automatically generated">
            <a:extLst>
              <a:ext uri="{FF2B5EF4-FFF2-40B4-BE49-F238E27FC236}">
                <a16:creationId xmlns:a16="http://schemas.microsoft.com/office/drawing/2014/main" id="{3A2A3759-8BB9-9C5E-FFED-63BF4215EA55}"/>
              </a:ext>
            </a:extLst>
          </p:cNvPr>
          <p:cNvPicPr>
            <a:picLocks noGrp="1" noChangeAspect="1"/>
          </p:cNvPicPr>
          <p:nvPr>
            <p:ph sz="quarter" idx="11"/>
          </p:nvPr>
        </p:nvPicPr>
        <p:blipFill>
          <a:blip r:embed="rId2"/>
          <a:stretch>
            <a:fillRect/>
          </a:stretch>
        </p:blipFill>
        <p:spPr>
          <a:xfrm>
            <a:off x="6284913" y="2355124"/>
            <a:ext cx="4992687" cy="3081201"/>
          </a:xfrm>
        </p:spPr>
      </p:pic>
      <p:pic>
        <p:nvPicPr>
          <p:cNvPr id="7" name="Content Placeholder 6" descr="A graph of pink squares&#10;&#10;Description automatically generated">
            <a:extLst>
              <a:ext uri="{FF2B5EF4-FFF2-40B4-BE49-F238E27FC236}">
                <a16:creationId xmlns:a16="http://schemas.microsoft.com/office/drawing/2014/main" id="{734F46B5-EA0D-1A47-100F-F3D50BB5F9AC}"/>
              </a:ext>
            </a:extLst>
          </p:cNvPr>
          <p:cNvPicPr>
            <a:picLocks noGrp="1" noChangeAspect="1"/>
          </p:cNvPicPr>
          <p:nvPr>
            <p:ph sz="quarter" idx="10"/>
          </p:nvPr>
        </p:nvPicPr>
        <p:blipFill>
          <a:blip r:embed="rId3"/>
          <a:stretch>
            <a:fillRect/>
          </a:stretch>
        </p:blipFill>
        <p:spPr>
          <a:xfrm>
            <a:off x="914400" y="2355124"/>
            <a:ext cx="4992688" cy="3081201"/>
          </a:xfrm>
        </p:spPr>
      </p:pic>
    </p:spTree>
    <p:extLst>
      <p:ext uri="{BB962C8B-B14F-4D97-AF65-F5344CB8AC3E}">
        <p14:creationId xmlns:p14="http://schemas.microsoft.com/office/powerpoint/2010/main" val="3485469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0F30-8398-9623-D5C1-3528B5A6606A}"/>
              </a:ext>
            </a:extLst>
          </p:cNvPr>
          <p:cNvSpPr>
            <a:spLocks noGrp="1"/>
          </p:cNvSpPr>
          <p:nvPr>
            <p:ph type="title"/>
          </p:nvPr>
        </p:nvSpPr>
        <p:spPr/>
        <p:txBody>
          <a:bodyPr/>
          <a:lstStyle/>
          <a:p>
            <a:r>
              <a:rPr lang="en-US" dirty="0"/>
              <a:t>Parameters selection: Marital Status &amp; Household income </a:t>
            </a:r>
          </a:p>
        </p:txBody>
      </p:sp>
      <p:sp>
        <p:nvSpPr>
          <p:cNvPr id="5" name="Slide Number Placeholder 4">
            <a:extLst>
              <a:ext uri="{FF2B5EF4-FFF2-40B4-BE49-F238E27FC236}">
                <a16:creationId xmlns:a16="http://schemas.microsoft.com/office/drawing/2014/main" id="{BF3C0CD1-81D2-1F5D-EBD8-5FFFF3BD0180}"/>
              </a:ext>
            </a:extLst>
          </p:cNvPr>
          <p:cNvSpPr>
            <a:spLocks noGrp="1"/>
          </p:cNvSpPr>
          <p:nvPr>
            <p:ph type="sldNum" sz="quarter" idx="4"/>
          </p:nvPr>
        </p:nvSpPr>
        <p:spPr/>
        <p:txBody>
          <a:bodyPr/>
          <a:lstStyle/>
          <a:p>
            <a:fld id="{B5CEABB6-07DC-46E8-9B57-56EC44A396E5}" type="slidenum">
              <a:rPr lang="en-US" smtClean="0"/>
              <a:pPr/>
              <a:t>21</a:t>
            </a:fld>
            <a:endParaRPr lang="en-US" dirty="0"/>
          </a:p>
        </p:txBody>
      </p:sp>
      <p:pic>
        <p:nvPicPr>
          <p:cNvPr id="9" name="Content Placeholder 8" descr="A graph of blue rectangular bars&#10;&#10;Description automatically generated">
            <a:extLst>
              <a:ext uri="{FF2B5EF4-FFF2-40B4-BE49-F238E27FC236}">
                <a16:creationId xmlns:a16="http://schemas.microsoft.com/office/drawing/2014/main" id="{DF40228F-4C29-417C-937C-CD2353D9754E}"/>
              </a:ext>
            </a:extLst>
          </p:cNvPr>
          <p:cNvPicPr>
            <a:picLocks noGrp="1" noChangeAspect="1"/>
          </p:cNvPicPr>
          <p:nvPr>
            <p:ph sz="quarter" idx="10"/>
          </p:nvPr>
        </p:nvPicPr>
        <p:blipFill>
          <a:blip r:embed="rId2"/>
          <a:stretch>
            <a:fillRect/>
          </a:stretch>
        </p:blipFill>
        <p:spPr>
          <a:xfrm>
            <a:off x="914400" y="2355124"/>
            <a:ext cx="4992688" cy="3081201"/>
          </a:xfrm>
        </p:spPr>
      </p:pic>
      <p:pic>
        <p:nvPicPr>
          <p:cNvPr id="12" name="Content Placeholder 11" descr="A graph of income with numbers&#10;&#10;Description automatically generated with medium confidence">
            <a:extLst>
              <a:ext uri="{FF2B5EF4-FFF2-40B4-BE49-F238E27FC236}">
                <a16:creationId xmlns:a16="http://schemas.microsoft.com/office/drawing/2014/main" id="{52D9704F-3A4B-9224-7680-6F3A7E4F8AE5}"/>
              </a:ext>
            </a:extLst>
          </p:cNvPr>
          <p:cNvPicPr>
            <a:picLocks noGrp="1" noChangeAspect="1"/>
          </p:cNvPicPr>
          <p:nvPr>
            <p:ph sz="quarter" idx="11"/>
          </p:nvPr>
        </p:nvPicPr>
        <p:blipFill>
          <a:blip r:embed="rId3"/>
          <a:stretch>
            <a:fillRect/>
          </a:stretch>
        </p:blipFill>
        <p:spPr>
          <a:xfrm>
            <a:off x="6284913" y="2355124"/>
            <a:ext cx="4992687" cy="3081201"/>
          </a:xfrm>
        </p:spPr>
      </p:pic>
    </p:spTree>
    <p:extLst>
      <p:ext uri="{BB962C8B-B14F-4D97-AF65-F5344CB8AC3E}">
        <p14:creationId xmlns:p14="http://schemas.microsoft.com/office/powerpoint/2010/main" val="2985429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732C-AB14-02A5-796C-5798E81E30D7}"/>
              </a:ext>
            </a:extLst>
          </p:cNvPr>
          <p:cNvSpPr>
            <a:spLocks noGrp="1"/>
          </p:cNvSpPr>
          <p:nvPr>
            <p:ph type="title"/>
          </p:nvPr>
        </p:nvSpPr>
        <p:spPr/>
        <p:txBody>
          <a:bodyPr/>
          <a:lstStyle/>
          <a:p>
            <a:r>
              <a:rPr lang="en-US" dirty="0"/>
              <a:t>Correlation Analyses</a:t>
            </a:r>
          </a:p>
        </p:txBody>
      </p:sp>
      <p:pic>
        <p:nvPicPr>
          <p:cNvPr id="7" name="Content Placeholder 6" descr="A graph of a graph&#10;&#10;Description automatically generated">
            <a:extLst>
              <a:ext uri="{FF2B5EF4-FFF2-40B4-BE49-F238E27FC236}">
                <a16:creationId xmlns:a16="http://schemas.microsoft.com/office/drawing/2014/main" id="{9571A70F-C256-10FB-A07E-B7271431B3F9}"/>
              </a:ext>
            </a:extLst>
          </p:cNvPr>
          <p:cNvPicPr>
            <a:picLocks noGrp="1" noChangeAspect="1"/>
          </p:cNvPicPr>
          <p:nvPr>
            <p:ph sz="quarter" idx="10"/>
          </p:nvPr>
        </p:nvPicPr>
        <p:blipFill>
          <a:blip r:embed="rId2"/>
          <a:stretch>
            <a:fillRect/>
          </a:stretch>
        </p:blipFill>
        <p:spPr>
          <a:xfrm>
            <a:off x="877033" y="1381361"/>
            <a:ext cx="4332554" cy="2673804"/>
          </a:xfrm>
        </p:spPr>
      </p:pic>
      <p:pic>
        <p:nvPicPr>
          <p:cNvPr id="9" name="Content Placeholder 8" descr="A graph of different sizes and colors&#10;&#10;Description automatically generated with medium confidence">
            <a:extLst>
              <a:ext uri="{FF2B5EF4-FFF2-40B4-BE49-F238E27FC236}">
                <a16:creationId xmlns:a16="http://schemas.microsoft.com/office/drawing/2014/main" id="{1D408089-E04D-E87A-3607-6C825002D98A}"/>
              </a:ext>
            </a:extLst>
          </p:cNvPr>
          <p:cNvPicPr>
            <a:picLocks noGrp="1" noChangeAspect="1"/>
          </p:cNvPicPr>
          <p:nvPr>
            <p:ph sz="quarter" idx="11"/>
          </p:nvPr>
        </p:nvPicPr>
        <p:blipFill>
          <a:blip r:embed="rId3"/>
          <a:stretch>
            <a:fillRect/>
          </a:stretch>
        </p:blipFill>
        <p:spPr>
          <a:xfrm>
            <a:off x="6048435" y="675860"/>
            <a:ext cx="2963333" cy="1828800"/>
          </a:xfrm>
        </p:spPr>
      </p:pic>
      <p:sp>
        <p:nvSpPr>
          <p:cNvPr id="5" name="Slide Number Placeholder 4">
            <a:extLst>
              <a:ext uri="{FF2B5EF4-FFF2-40B4-BE49-F238E27FC236}">
                <a16:creationId xmlns:a16="http://schemas.microsoft.com/office/drawing/2014/main" id="{550A7AA3-B20B-3159-7AEC-8C4A5FB401A9}"/>
              </a:ext>
            </a:extLst>
          </p:cNvPr>
          <p:cNvSpPr>
            <a:spLocks noGrp="1"/>
          </p:cNvSpPr>
          <p:nvPr>
            <p:ph type="sldNum" sz="quarter" idx="4"/>
          </p:nvPr>
        </p:nvSpPr>
        <p:spPr/>
        <p:txBody>
          <a:bodyPr/>
          <a:lstStyle/>
          <a:p>
            <a:fld id="{B5CEABB6-07DC-46E8-9B57-56EC44A396E5}" type="slidenum">
              <a:rPr lang="en-US" smtClean="0"/>
              <a:pPr/>
              <a:t>22</a:t>
            </a:fld>
            <a:endParaRPr lang="en-US" dirty="0"/>
          </a:p>
        </p:txBody>
      </p:sp>
      <p:pic>
        <p:nvPicPr>
          <p:cNvPr id="11" name="Picture 10" descr="A graph of a graph with a graph of different numbers&#10;&#10;Description automatically generated with medium confidence">
            <a:extLst>
              <a:ext uri="{FF2B5EF4-FFF2-40B4-BE49-F238E27FC236}">
                <a16:creationId xmlns:a16="http://schemas.microsoft.com/office/drawing/2014/main" id="{FCF2A286-0FB6-5394-326A-C53FAADF6055}"/>
              </a:ext>
            </a:extLst>
          </p:cNvPr>
          <p:cNvPicPr>
            <a:picLocks noChangeAspect="1"/>
          </p:cNvPicPr>
          <p:nvPr/>
        </p:nvPicPr>
        <p:blipFill>
          <a:blip r:embed="rId4"/>
          <a:stretch>
            <a:fillRect/>
          </a:stretch>
        </p:blipFill>
        <p:spPr>
          <a:xfrm>
            <a:off x="9153114" y="2613813"/>
            <a:ext cx="2963333" cy="1828800"/>
          </a:xfrm>
          <a:prstGeom prst="rect">
            <a:avLst/>
          </a:prstGeom>
        </p:spPr>
      </p:pic>
      <p:pic>
        <p:nvPicPr>
          <p:cNvPr id="13" name="Picture 12" descr="A graph with blue squares&#10;&#10;Description automatically generated">
            <a:extLst>
              <a:ext uri="{FF2B5EF4-FFF2-40B4-BE49-F238E27FC236}">
                <a16:creationId xmlns:a16="http://schemas.microsoft.com/office/drawing/2014/main" id="{4F056EEF-EE66-30D6-A154-A725EE71B8DD}"/>
              </a:ext>
            </a:extLst>
          </p:cNvPr>
          <p:cNvPicPr>
            <a:picLocks noChangeAspect="1"/>
          </p:cNvPicPr>
          <p:nvPr/>
        </p:nvPicPr>
        <p:blipFill>
          <a:blip r:embed="rId5"/>
          <a:stretch>
            <a:fillRect/>
          </a:stretch>
        </p:blipFill>
        <p:spPr>
          <a:xfrm>
            <a:off x="6091190" y="2613813"/>
            <a:ext cx="2963333" cy="1828800"/>
          </a:xfrm>
          <a:prstGeom prst="rect">
            <a:avLst/>
          </a:prstGeom>
        </p:spPr>
      </p:pic>
      <p:pic>
        <p:nvPicPr>
          <p:cNvPr id="15" name="Picture 14" descr="A graph with blue squares and white text&#10;&#10;Description automatically generated">
            <a:extLst>
              <a:ext uri="{FF2B5EF4-FFF2-40B4-BE49-F238E27FC236}">
                <a16:creationId xmlns:a16="http://schemas.microsoft.com/office/drawing/2014/main" id="{46004522-5844-600F-38E6-6ECA368F660E}"/>
              </a:ext>
            </a:extLst>
          </p:cNvPr>
          <p:cNvPicPr>
            <a:picLocks noChangeAspect="1"/>
          </p:cNvPicPr>
          <p:nvPr/>
        </p:nvPicPr>
        <p:blipFill>
          <a:blip r:embed="rId6"/>
          <a:stretch>
            <a:fillRect/>
          </a:stretch>
        </p:blipFill>
        <p:spPr>
          <a:xfrm>
            <a:off x="9153115" y="675860"/>
            <a:ext cx="2963333" cy="182880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A6F8FD8D-BF77-073C-CDD5-84FB62328938}"/>
              </a:ext>
            </a:extLst>
          </p:cNvPr>
          <p:cNvPicPr>
            <a:picLocks noChangeAspect="1"/>
          </p:cNvPicPr>
          <p:nvPr/>
        </p:nvPicPr>
        <p:blipFill>
          <a:blip r:embed="rId7"/>
          <a:stretch>
            <a:fillRect/>
          </a:stretch>
        </p:blipFill>
        <p:spPr>
          <a:xfrm>
            <a:off x="877033" y="4139736"/>
            <a:ext cx="4332554" cy="2673805"/>
          </a:xfrm>
          <a:prstGeom prst="rect">
            <a:avLst/>
          </a:prstGeom>
        </p:spPr>
      </p:pic>
    </p:spTree>
    <p:extLst>
      <p:ext uri="{BB962C8B-B14F-4D97-AF65-F5344CB8AC3E}">
        <p14:creationId xmlns:p14="http://schemas.microsoft.com/office/powerpoint/2010/main" val="2775884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3FFA-D81C-CE9D-8A34-A0499D2C66AB}"/>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92D96E04-02FD-94C3-FA3C-C6F9A0429C88}"/>
              </a:ext>
            </a:extLst>
          </p:cNvPr>
          <p:cNvSpPr>
            <a:spLocks noGrp="1"/>
          </p:cNvSpPr>
          <p:nvPr>
            <p:ph sz="quarter" idx="10"/>
          </p:nvPr>
        </p:nvSpPr>
        <p:spPr/>
        <p:txBody>
          <a:bodyPr/>
          <a:lstStyle/>
          <a:p>
            <a:endParaRPr lang="en-US" dirty="0"/>
          </a:p>
        </p:txBody>
      </p:sp>
      <p:pic>
        <p:nvPicPr>
          <p:cNvPr id="14" name="Content Placeholder 13" descr="A diagram of different colors of squares&#10;&#10;Description automatically generated">
            <a:extLst>
              <a:ext uri="{FF2B5EF4-FFF2-40B4-BE49-F238E27FC236}">
                <a16:creationId xmlns:a16="http://schemas.microsoft.com/office/drawing/2014/main" id="{B4C7EB20-8D3C-1B10-602B-1FA8D9920BA6}"/>
              </a:ext>
            </a:extLst>
          </p:cNvPr>
          <p:cNvPicPr>
            <a:picLocks noGrp="1" noChangeAspect="1"/>
          </p:cNvPicPr>
          <p:nvPr>
            <p:ph sz="quarter" idx="11"/>
          </p:nvPr>
        </p:nvPicPr>
        <p:blipFill>
          <a:blip r:embed="rId2"/>
          <a:stretch>
            <a:fillRect/>
          </a:stretch>
        </p:blipFill>
        <p:spPr>
          <a:xfrm>
            <a:off x="6205400" y="3165053"/>
            <a:ext cx="4992687" cy="3081201"/>
          </a:xfrm>
        </p:spPr>
      </p:pic>
      <p:sp>
        <p:nvSpPr>
          <p:cNvPr id="5" name="Slide Number Placeholder 4">
            <a:extLst>
              <a:ext uri="{FF2B5EF4-FFF2-40B4-BE49-F238E27FC236}">
                <a16:creationId xmlns:a16="http://schemas.microsoft.com/office/drawing/2014/main" id="{CF2D4AC2-DF70-007F-53E2-632EB8F45D4C}"/>
              </a:ext>
            </a:extLst>
          </p:cNvPr>
          <p:cNvSpPr>
            <a:spLocks noGrp="1"/>
          </p:cNvSpPr>
          <p:nvPr>
            <p:ph type="sldNum" sz="quarter" idx="4"/>
          </p:nvPr>
        </p:nvSpPr>
        <p:spPr/>
        <p:txBody>
          <a:bodyPr/>
          <a:lstStyle/>
          <a:p>
            <a:fld id="{B5CEABB6-07DC-46E8-9B57-56EC44A396E5}" type="slidenum">
              <a:rPr lang="en-US" smtClean="0"/>
              <a:pPr/>
              <a:t>23</a:t>
            </a:fld>
            <a:endParaRPr lang="en-US" dirty="0"/>
          </a:p>
        </p:txBody>
      </p:sp>
      <p:pic>
        <p:nvPicPr>
          <p:cNvPr id="8" name="Picture 7">
            <a:extLst>
              <a:ext uri="{FF2B5EF4-FFF2-40B4-BE49-F238E27FC236}">
                <a16:creationId xmlns:a16="http://schemas.microsoft.com/office/drawing/2014/main" id="{7B83BEF0-E606-CCF9-421F-9258E4B3AEA5}"/>
              </a:ext>
            </a:extLst>
          </p:cNvPr>
          <p:cNvPicPr>
            <a:picLocks noChangeAspect="1"/>
          </p:cNvPicPr>
          <p:nvPr/>
        </p:nvPicPr>
        <p:blipFill>
          <a:blip r:embed="rId3"/>
          <a:srcRect/>
          <a:stretch/>
        </p:blipFill>
        <p:spPr>
          <a:xfrm>
            <a:off x="1461854" y="1920838"/>
            <a:ext cx="3324689" cy="1490377"/>
          </a:xfrm>
          <a:prstGeom prst="rect">
            <a:avLst/>
          </a:prstGeom>
        </p:spPr>
      </p:pic>
      <p:pic>
        <p:nvPicPr>
          <p:cNvPr id="10" name="Picture 9">
            <a:extLst>
              <a:ext uri="{FF2B5EF4-FFF2-40B4-BE49-F238E27FC236}">
                <a16:creationId xmlns:a16="http://schemas.microsoft.com/office/drawing/2014/main" id="{72209101-0177-9C89-9F19-4360B5DCF357}"/>
              </a:ext>
            </a:extLst>
          </p:cNvPr>
          <p:cNvPicPr>
            <a:picLocks noChangeAspect="1"/>
          </p:cNvPicPr>
          <p:nvPr/>
        </p:nvPicPr>
        <p:blipFill>
          <a:blip r:embed="rId4"/>
          <a:srcRect/>
          <a:stretch/>
        </p:blipFill>
        <p:spPr>
          <a:xfrm>
            <a:off x="723564" y="3525416"/>
            <a:ext cx="4801270" cy="2137274"/>
          </a:xfrm>
          <a:prstGeom prst="rect">
            <a:avLst/>
          </a:prstGeom>
        </p:spPr>
      </p:pic>
      <p:pic>
        <p:nvPicPr>
          <p:cNvPr id="12" name="Picture 11">
            <a:extLst>
              <a:ext uri="{FF2B5EF4-FFF2-40B4-BE49-F238E27FC236}">
                <a16:creationId xmlns:a16="http://schemas.microsoft.com/office/drawing/2014/main" id="{309B3079-18DC-B200-5084-8FF273211BF9}"/>
              </a:ext>
            </a:extLst>
          </p:cNvPr>
          <p:cNvPicPr>
            <a:picLocks noChangeAspect="1"/>
          </p:cNvPicPr>
          <p:nvPr/>
        </p:nvPicPr>
        <p:blipFill>
          <a:blip r:embed="rId5"/>
          <a:srcRect/>
          <a:stretch/>
        </p:blipFill>
        <p:spPr>
          <a:xfrm>
            <a:off x="6205400" y="1379962"/>
            <a:ext cx="4762914" cy="1629601"/>
          </a:xfrm>
          <a:prstGeom prst="rect">
            <a:avLst/>
          </a:prstGeom>
        </p:spPr>
      </p:pic>
    </p:spTree>
    <p:extLst>
      <p:ext uri="{BB962C8B-B14F-4D97-AF65-F5344CB8AC3E}">
        <p14:creationId xmlns:p14="http://schemas.microsoft.com/office/powerpoint/2010/main" val="192094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166E-55D5-F90F-D1D0-83DA578D15FE}"/>
              </a:ext>
            </a:extLst>
          </p:cNvPr>
          <p:cNvSpPr>
            <a:spLocks noGrp="1"/>
          </p:cNvSpPr>
          <p:nvPr>
            <p:ph type="title"/>
          </p:nvPr>
        </p:nvSpPr>
        <p:spPr/>
        <p:txBody>
          <a:bodyPr/>
          <a:lstStyle/>
          <a:p>
            <a:r>
              <a:rPr lang="en-US" dirty="0"/>
              <a:t>Random Forest</a:t>
            </a:r>
          </a:p>
        </p:txBody>
      </p:sp>
      <p:sp>
        <p:nvSpPr>
          <p:cNvPr id="5" name="Slide Number Placeholder 4">
            <a:extLst>
              <a:ext uri="{FF2B5EF4-FFF2-40B4-BE49-F238E27FC236}">
                <a16:creationId xmlns:a16="http://schemas.microsoft.com/office/drawing/2014/main" id="{94900D99-1ADB-09F7-86C3-C8D6733C7EED}"/>
              </a:ext>
            </a:extLst>
          </p:cNvPr>
          <p:cNvSpPr>
            <a:spLocks noGrp="1"/>
          </p:cNvSpPr>
          <p:nvPr>
            <p:ph type="sldNum" sz="quarter" idx="4"/>
          </p:nvPr>
        </p:nvSpPr>
        <p:spPr/>
        <p:txBody>
          <a:bodyPr/>
          <a:lstStyle/>
          <a:p>
            <a:fld id="{B5CEABB6-07DC-46E8-9B57-56EC44A396E5}" type="slidenum">
              <a:rPr lang="en-US" smtClean="0"/>
              <a:pPr/>
              <a:t>24</a:t>
            </a:fld>
            <a:endParaRPr lang="en-US" dirty="0"/>
          </a:p>
        </p:txBody>
      </p:sp>
      <p:pic>
        <p:nvPicPr>
          <p:cNvPr id="11" name="Picture 10">
            <a:extLst>
              <a:ext uri="{FF2B5EF4-FFF2-40B4-BE49-F238E27FC236}">
                <a16:creationId xmlns:a16="http://schemas.microsoft.com/office/drawing/2014/main" id="{9E4C4262-F9AE-0334-DA65-584C2FE5A93C}"/>
              </a:ext>
            </a:extLst>
          </p:cNvPr>
          <p:cNvPicPr>
            <a:picLocks noChangeAspect="1"/>
          </p:cNvPicPr>
          <p:nvPr/>
        </p:nvPicPr>
        <p:blipFill>
          <a:blip r:embed="rId2"/>
          <a:srcRect/>
          <a:stretch/>
        </p:blipFill>
        <p:spPr>
          <a:xfrm>
            <a:off x="312693" y="3599926"/>
            <a:ext cx="4310804" cy="2646328"/>
          </a:xfrm>
          <a:prstGeom prst="rect">
            <a:avLst/>
          </a:prstGeom>
        </p:spPr>
      </p:pic>
      <p:pic>
        <p:nvPicPr>
          <p:cNvPr id="13" name="Picture 12">
            <a:extLst>
              <a:ext uri="{FF2B5EF4-FFF2-40B4-BE49-F238E27FC236}">
                <a16:creationId xmlns:a16="http://schemas.microsoft.com/office/drawing/2014/main" id="{172D7E8A-E740-5A60-CC11-714C48068984}"/>
              </a:ext>
            </a:extLst>
          </p:cNvPr>
          <p:cNvPicPr>
            <a:picLocks noChangeAspect="1"/>
          </p:cNvPicPr>
          <p:nvPr/>
        </p:nvPicPr>
        <p:blipFill>
          <a:blip r:embed="rId3"/>
          <a:srcRect/>
          <a:stretch/>
        </p:blipFill>
        <p:spPr>
          <a:xfrm>
            <a:off x="312692" y="1328890"/>
            <a:ext cx="2465545" cy="2271035"/>
          </a:xfrm>
          <a:prstGeom prst="rect">
            <a:avLst/>
          </a:prstGeom>
        </p:spPr>
      </p:pic>
      <p:pic>
        <p:nvPicPr>
          <p:cNvPr id="7" name="Content Placeholder 6">
            <a:extLst>
              <a:ext uri="{FF2B5EF4-FFF2-40B4-BE49-F238E27FC236}">
                <a16:creationId xmlns:a16="http://schemas.microsoft.com/office/drawing/2014/main" id="{095E05D7-864E-2677-8891-9CBEEB88C667}"/>
              </a:ext>
            </a:extLst>
          </p:cNvPr>
          <p:cNvPicPr>
            <a:picLocks noGrp="1" noChangeAspect="1"/>
          </p:cNvPicPr>
          <p:nvPr>
            <p:ph sz="quarter" idx="10"/>
          </p:nvPr>
        </p:nvPicPr>
        <p:blipFill>
          <a:blip r:embed="rId4"/>
          <a:srcRect/>
          <a:stretch/>
        </p:blipFill>
        <p:spPr>
          <a:xfrm>
            <a:off x="5764695" y="3599925"/>
            <a:ext cx="4992688" cy="3081201"/>
          </a:xfrm>
        </p:spPr>
      </p:pic>
      <p:pic>
        <p:nvPicPr>
          <p:cNvPr id="9" name="Picture 8">
            <a:extLst>
              <a:ext uri="{FF2B5EF4-FFF2-40B4-BE49-F238E27FC236}">
                <a16:creationId xmlns:a16="http://schemas.microsoft.com/office/drawing/2014/main" id="{DA7A673D-38E5-B2F1-EB95-FFD1DE34759C}"/>
              </a:ext>
            </a:extLst>
          </p:cNvPr>
          <p:cNvPicPr>
            <a:picLocks noChangeAspect="1"/>
          </p:cNvPicPr>
          <p:nvPr/>
        </p:nvPicPr>
        <p:blipFill>
          <a:blip r:embed="rId5"/>
          <a:srcRect/>
          <a:stretch/>
        </p:blipFill>
        <p:spPr>
          <a:xfrm>
            <a:off x="5733897" y="215202"/>
            <a:ext cx="4992686" cy="3081200"/>
          </a:xfrm>
          <a:prstGeom prst="rect">
            <a:avLst/>
          </a:prstGeom>
        </p:spPr>
      </p:pic>
    </p:spTree>
    <p:extLst>
      <p:ext uri="{BB962C8B-B14F-4D97-AF65-F5344CB8AC3E}">
        <p14:creationId xmlns:p14="http://schemas.microsoft.com/office/powerpoint/2010/main" val="2914370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2EBB-07ED-70B4-5E01-C5BED00BE470}"/>
              </a:ext>
            </a:extLst>
          </p:cNvPr>
          <p:cNvSpPr>
            <a:spLocks noGrp="1"/>
          </p:cNvSpPr>
          <p:nvPr>
            <p:ph type="title"/>
          </p:nvPr>
        </p:nvSpPr>
        <p:spPr/>
        <p:txBody>
          <a:bodyPr/>
          <a:lstStyle/>
          <a:p>
            <a:r>
              <a:rPr lang="en-US" dirty="0"/>
              <a:t>Logistic Regression</a:t>
            </a:r>
          </a:p>
        </p:txBody>
      </p:sp>
      <p:pic>
        <p:nvPicPr>
          <p:cNvPr id="9" name="Content Placeholder 8" descr="A diagram of a heatmap&#10;&#10;Description automatically generated">
            <a:extLst>
              <a:ext uri="{FF2B5EF4-FFF2-40B4-BE49-F238E27FC236}">
                <a16:creationId xmlns:a16="http://schemas.microsoft.com/office/drawing/2014/main" id="{A0ECCE52-4E90-D847-5FE4-88AF445AFFC9}"/>
              </a:ext>
            </a:extLst>
          </p:cNvPr>
          <p:cNvPicPr>
            <a:picLocks noGrp="1" noChangeAspect="1"/>
          </p:cNvPicPr>
          <p:nvPr>
            <p:ph sz="quarter" idx="10"/>
          </p:nvPr>
        </p:nvPicPr>
        <p:blipFill>
          <a:blip r:embed="rId2"/>
          <a:stretch>
            <a:fillRect/>
          </a:stretch>
        </p:blipFill>
        <p:spPr>
          <a:xfrm>
            <a:off x="5907088" y="347799"/>
            <a:ext cx="4992688" cy="3081201"/>
          </a:xfrm>
        </p:spPr>
      </p:pic>
      <p:pic>
        <p:nvPicPr>
          <p:cNvPr id="11" name="Content Placeholder 10">
            <a:extLst>
              <a:ext uri="{FF2B5EF4-FFF2-40B4-BE49-F238E27FC236}">
                <a16:creationId xmlns:a16="http://schemas.microsoft.com/office/drawing/2014/main" id="{49CB274A-35B5-6706-452E-2917F07FA933}"/>
              </a:ext>
            </a:extLst>
          </p:cNvPr>
          <p:cNvPicPr>
            <a:picLocks noGrp="1" noChangeAspect="1"/>
          </p:cNvPicPr>
          <p:nvPr>
            <p:ph sz="quarter" idx="11"/>
          </p:nvPr>
        </p:nvPicPr>
        <p:blipFill>
          <a:blip r:embed="rId3"/>
          <a:srcRect/>
          <a:stretch/>
        </p:blipFill>
        <p:spPr>
          <a:xfrm>
            <a:off x="5907088" y="3461267"/>
            <a:ext cx="4992687" cy="3081201"/>
          </a:xfrm>
        </p:spPr>
      </p:pic>
      <p:sp>
        <p:nvSpPr>
          <p:cNvPr id="5" name="Slide Number Placeholder 4">
            <a:extLst>
              <a:ext uri="{FF2B5EF4-FFF2-40B4-BE49-F238E27FC236}">
                <a16:creationId xmlns:a16="http://schemas.microsoft.com/office/drawing/2014/main" id="{F42FAD05-6C72-DB20-C639-C1887CAE730F}"/>
              </a:ext>
            </a:extLst>
          </p:cNvPr>
          <p:cNvSpPr>
            <a:spLocks noGrp="1"/>
          </p:cNvSpPr>
          <p:nvPr>
            <p:ph type="sldNum" sz="quarter" idx="4"/>
          </p:nvPr>
        </p:nvSpPr>
        <p:spPr/>
        <p:txBody>
          <a:bodyPr/>
          <a:lstStyle/>
          <a:p>
            <a:fld id="{B5CEABB6-07DC-46E8-9B57-56EC44A396E5}" type="slidenum">
              <a:rPr lang="en-US" smtClean="0"/>
              <a:pPr/>
              <a:t>25</a:t>
            </a:fld>
            <a:endParaRPr lang="en-US" dirty="0"/>
          </a:p>
        </p:txBody>
      </p:sp>
      <p:pic>
        <p:nvPicPr>
          <p:cNvPr id="7" name="Picture 6">
            <a:extLst>
              <a:ext uri="{FF2B5EF4-FFF2-40B4-BE49-F238E27FC236}">
                <a16:creationId xmlns:a16="http://schemas.microsoft.com/office/drawing/2014/main" id="{45A0AD84-8792-06D1-41E7-4C701E26B43D}"/>
              </a:ext>
            </a:extLst>
          </p:cNvPr>
          <p:cNvPicPr>
            <a:picLocks noChangeAspect="1"/>
          </p:cNvPicPr>
          <p:nvPr/>
        </p:nvPicPr>
        <p:blipFill>
          <a:blip r:embed="rId4"/>
          <a:stretch>
            <a:fillRect/>
          </a:stretch>
        </p:blipFill>
        <p:spPr>
          <a:xfrm>
            <a:off x="1229932" y="1561278"/>
            <a:ext cx="3143689" cy="866896"/>
          </a:xfrm>
          <a:prstGeom prst="rect">
            <a:avLst/>
          </a:prstGeom>
        </p:spPr>
      </p:pic>
      <p:pic>
        <p:nvPicPr>
          <p:cNvPr id="13" name="Picture 12">
            <a:extLst>
              <a:ext uri="{FF2B5EF4-FFF2-40B4-BE49-F238E27FC236}">
                <a16:creationId xmlns:a16="http://schemas.microsoft.com/office/drawing/2014/main" id="{C16ABF29-A9CA-127F-677A-33DECA8407F9}"/>
              </a:ext>
            </a:extLst>
          </p:cNvPr>
          <p:cNvPicPr>
            <a:picLocks noChangeAspect="1"/>
          </p:cNvPicPr>
          <p:nvPr/>
        </p:nvPicPr>
        <p:blipFill>
          <a:blip r:embed="rId5"/>
          <a:stretch>
            <a:fillRect/>
          </a:stretch>
        </p:blipFill>
        <p:spPr>
          <a:xfrm>
            <a:off x="760273" y="2459820"/>
            <a:ext cx="4522839" cy="1001447"/>
          </a:xfrm>
          <a:prstGeom prst="rect">
            <a:avLst/>
          </a:prstGeom>
        </p:spPr>
      </p:pic>
      <p:pic>
        <p:nvPicPr>
          <p:cNvPr id="4" name="Picture 3">
            <a:extLst>
              <a:ext uri="{FF2B5EF4-FFF2-40B4-BE49-F238E27FC236}">
                <a16:creationId xmlns:a16="http://schemas.microsoft.com/office/drawing/2014/main" id="{C186FF1D-70BE-B324-313B-66CE8B38045D}"/>
              </a:ext>
            </a:extLst>
          </p:cNvPr>
          <p:cNvPicPr>
            <a:picLocks noChangeAspect="1"/>
          </p:cNvPicPr>
          <p:nvPr/>
        </p:nvPicPr>
        <p:blipFill>
          <a:blip r:embed="rId6"/>
          <a:srcRect/>
          <a:stretch/>
        </p:blipFill>
        <p:spPr>
          <a:xfrm>
            <a:off x="771791" y="3492912"/>
            <a:ext cx="4990336" cy="3081201"/>
          </a:xfrm>
          <a:prstGeom prst="rect">
            <a:avLst/>
          </a:prstGeom>
        </p:spPr>
      </p:pic>
    </p:spTree>
    <p:extLst>
      <p:ext uri="{BB962C8B-B14F-4D97-AF65-F5344CB8AC3E}">
        <p14:creationId xmlns:p14="http://schemas.microsoft.com/office/powerpoint/2010/main" val="1917507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D018-9FB8-AEA7-1A67-83A19FD6725A}"/>
              </a:ext>
            </a:extLst>
          </p:cNvPr>
          <p:cNvSpPr>
            <a:spLocks noGrp="1"/>
          </p:cNvSpPr>
          <p:nvPr>
            <p:ph type="title"/>
          </p:nvPr>
        </p:nvSpPr>
        <p:spPr/>
        <p:txBody>
          <a:bodyPr/>
          <a:lstStyle/>
          <a:p>
            <a:r>
              <a:rPr lang="en-US" dirty="0"/>
              <a:t>Gradient Boosting </a:t>
            </a:r>
          </a:p>
        </p:txBody>
      </p:sp>
      <p:pic>
        <p:nvPicPr>
          <p:cNvPr id="9" name="Content Placeholder 8" descr="A screenshot of a computer code&#10;&#10;Description automatically generated">
            <a:extLst>
              <a:ext uri="{FF2B5EF4-FFF2-40B4-BE49-F238E27FC236}">
                <a16:creationId xmlns:a16="http://schemas.microsoft.com/office/drawing/2014/main" id="{DF6BC256-1C52-ECF3-5BC5-06EFAFF12E93}"/>
              </a:ext>
            </a:extLst>
          </p:cNvPr>
          <p:cNvPicPr>
            <a:picLocks noGrp="1" noChangeAspect="1"/>
          </p:cNvPicPr>
          <p:nvPr>
            <p:ph sz="quarter" idx="10"/>
          </p:nvPr>
        </p:nvPicPr>
        <p:blipFill>
          <a:blip r:embed="rId2"/>
          <a:stretch>
            <a:fillRect/>
          </a:stretch>
        </p:blipFill>
        <p:spPr>
          <a:xfrm>
            <a:off x="722231" y="1556812"/>
            <a:ext cx="5289949" cy="4843162"/>
          </a:xfrm>
        </p:spPr>
      </p:pic>
      <p:sp>
        <p:nvSpPr>
          <p:cNvPr id="5" name="Slide Number Placeholder 4">
            <a:extLst>
              <a:ext uri="{FF2B5EF4-FFF2-40B4-BE49-F238E27FC236}">
                <a16:creationId xmlns:a16="http://schemas.microsoft.com/office/drawing/2014/main" id="{F5DF5D36-88AD-705E-90EE-9CCC4323EFB2}"/>
              </a:ext>
            </a:extLst>
          </p:cNvPr>
          <p:cNvSpPr>
            <a:spLocks noGrp="1"/>
          </p:cNvSpPr>
          <p:nvPr>
            <p:ph type="sldNum" sz="quarter" idx="4"/>
          </p:nvPr>
        </p:nvSpPr>
        <p:spPr/>
        <p:txBody>
          <a:bodyPr/>
          <a:lstStyle/>
          <a:p>
            <a:fld id="{B5CEABB6-07DC-46E8-9B57-56EC44A396E5}" type="slidenum">
              <a:rPr lang="en-US" smtClean="0"/>
              <a:pPr/>
              <a:t>26</a:t>
            </a:fld>
            <a:endParaRPr lang="en-US" dirty="0"/>
          </a:p>
        </p:txBody>
      </p:sp>
      <p:pic>
        <p:nvPicPr>
          <p:cNvPr id="7" name="Content Placeholder 6" descr="A graph of a curve&#10;&#10;Description automatically generated">
            <a:extLst>
              <a:ext uri="{FF2B5EF4-FFF2-40B4-BE49-F238E27FC236}">
                <a16:creationId xmlns:a16="http://schemas.microsoft.com/office/drawing/2014/main" id="{BE5B5010-AE98-4A78-D47F-E8F477F63E04}"/>
              </a:ext>
            </a:extLst>
          </p:cNvPr>
          <p:cNvPicPr>
            <a:picLocks noGrp="1" noChangeAspect="1"/>
          </p:cNvPicPr>
          <p:nvPr>
            <p:ph sz="quarter" idx="11"/>
          </p:nvPr>
        </p:nvPicPr>
        <p:blipFill>
          <a:blip r:embed="rId3"/>
          <a:stretch>
            <a:fillRect/>
          </a:stretch>
        </p:blipFill>
        <p:spPr>
          <a:xfrm>
            <a:off x="6204349" y="3313160"/>
            <a:ext cx="4992687" cy="3081201"/>
          </a:xfrm>
        </p:spPr>
      </p:pic>
      <p:pic>
        <p:nvPicPr>
          <p:cNvPr id="10" name="Picture 9" descr="A green and black chart&#10;&#10;Description automatically generated">
            <a:extLst>
              <a:ext uri="{FF2B5EF4-FFF2-40B4-BE49-F238E27FC236}">
                <a16:creationId xmlns:a16="http://schemas.microsoft.com/office/drawing/2014/main" id="{12EDFFF4-933E-122E-6A74-553B5CAD4804}"/>
              </a:ext>
            </a:extLst>
          </p:cNvPr>
          <p:cNvPicPr>
            <a:picLocks noChangeAspect="1"/>
          </p:cNvPicPr>
          <p:nvPr/>
        </p:nvPicPr>
        <p:blipFill>
          <a:blip r:embed="rId4"/>
          <a:stretch>
            <a:fillRect/>
          </a:stretch>
        </p:blipFill>
        <p:spPr>
          <a:xfrm>
            <a:off x="6204349" y="231959"/>
            <a:ext cx="4992687" cy="3081201"/>
          </a:xfrm>
          <a:prstGeom prst="rect">
            <a:avLst/>
          </a:prstGeom>
        </p:spPr>
      </p:pic>
    </p:spTree>
    <p:extLst>
      <p:ext uri="{BB962C8B-B14F-4D97-AF65-F5344CB8AC3E}">
        <p14:creationId xmlns:p14="http://schemas.microsoft.com/office/powerpoint/2010/main" val="3489676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ED4A-EE57-3393-D4D7-ECDF8CF57B8B}"/>
              </a:ext>
            </a:extLst>
          </p:cNvPr>
          <p:cNvSpPr>
            <a:spLocks noGrp="1"/>
          </p:cNvSpPr>
          <p:nvPr>
            <p:ph type="title"/>
          </p:nvPr>
        </p:nvSpPr>
        <p:spPr/>
        <p:txBody>
          <a:bodyPr/>
          <a:lstStyle/>
          <a:p>
            <a:r>
              <a:rPr lang="en-US" dirty="0"/>
              <a:t>Deep Neural Network</a:t>
            </a:r>
          </a:p>
        </p:txBody>
      </p:sp>
      <p:pic>
        <p:nvPicPr>
          <p:cNvPr id="7" name="Content Placeholder 6">
            <a:extLst>
              <a:ext uri="{FF2B5EF4-FFF2-40B4-BE49-F238E27FC236}">
                <a16:creationId xmlns:a16="http://schemas.microsoft.com/office/drawing/2014/main" id="{4951EA26-8ADF-8C87-E504-809E77AB21B4}"/>
              </a:ext>
            </a:extLst>
          </p:cNvPr>
          <p:cNvPicPr>
            <a:picLocks noGrp="1" noChangeAspect="1"/>
          </p:cNvPicPr>
          <p:nvPr>
            <p:ph sz="quarter" idx="10"/>
          </p:nvPr>
        </p:nvPicPr>
        <p:blipFill>
          <a:blip r:embed="rId2"/>
          <a:srcRect/>
          <a:stretch/>
        </p:blipFill>
        <p:spPr>
          <a:xfrm>
            <a:off x="6794205" y="207347"/>
            <a:ext cx="4992688" cy="3081201"/>
          </a:xfrm>
        </p:spPr>
      </p:pic>
      <p:pic>
        <p:nvPicPr>
          <p:cNvPr id="11" name="Content Placeholder 10">
            <a:extLst>
              <a:ext uri="{FF2B5EF4-FFF2-40B4-BE49-F238E27FC236}">
                <a16:creationId xmlns:a16="http://schemas.microsoft.com/office/drawing/2014/main" id="{8C4006BC-6C87-BA19-AC76-BC9160996861}"/>
              </a:ext>
            </a:extLst>
          </p:cNvPr>
          <p:cNvPicPr>
            <a:picLocks noGrp="1" noChangeAspect="1"/>
          </p:cNvPicPr>
          <p:nvPr>
            <p:ph sz="quarter" idx="11"/>
          </p:nvPr>
        </p:nvPicPr>
        <p:blipFill>
          <a:blip r:embed="rId3"/>
          <a:stretch>
            <a:fillRect/>
          </a:stretch>
        </p:blipFill>
        <p:spPr>
          <a:xfrm>
            <a:off x="649658" y="1569564"/>
            <a:ext cx="4992687" cy="2144146"/>
          </a:xfrm>
        </p:spPr>
      </p:pic>
      <p:sp>
        <p:nvSpPr>
          <p:cNvPr id="5" name="Slide Number Placeholder 4">
            <a:extLst>
              <a:ext uri="{FF2B5EF4-FFF2-40B4-BE49-F238E27FC236}">
                <a16:creationId xmlns:a16="http://schemas.microsoft.com/office/drawing/2014/main" id="{E8F2E192-81F7-5D99-E05E-CD381D9E8233}"/>
              </a:ext>
            </a:extLst>
          </p:cNvPr>
          <p:cNvSpPr>
            <a:spLocks noGrp="1"/>
          </p:cNvSpPr>
          <p:nvPr>
            <p:ph type="sldNum" sz="quarter" idx="4"/>
          </p:nvPr>
        </p:nvSpPr>
        <p:spPr/>
        <p:txBody>
          <a:bodyPr/>
          <a:lstStyle/>
          <a:p>
            <a:fld id="{B5CEABB6-07DC-46E8-9B57-56EC44A396E5}" type="slidenum">
              <a:rPr lang="en-US" smtClean="0"/>
              <a:pPr/>
              <a:t>27</a:t>
            </a:fld>
            <a:endParaRPr lang="en-US" dirty="0"/>
          </a:p>
        </p:txBody>
      </p:sp>
      <p:pic>
        <p:nvPicPr>
          <p:cNvPr id="4" name="Picture 3">
            <a:extLst>
              <a:ext uri="{FF2B5EF4-FFF2-40B4-BE49-F238E27FC236}">
                <a16:creationId xmlns:a16="http://schemas.microsoft.com/office/drawing/2014/main" id="{280B6F53-FF89-507E-1CED-2E939554E9AC}"/>
              </a:ext>
            </a:extLst>
          </p:cNvPr>
          <p:cNvPicPr>
            <a:picLocks noChangeAspect="1"/>
          </p:cNvPicPr>
          <p:nvPr/>
        </p:nvPicPr>
        <p:blipFill>
          <a:blip r:embed="rId4"/>
          <a:srcRect/>
          <a:stretch/>
        </p:blipFill>
        <p:spPr>
          <a:xfrm>
            <a:off x="6794205" y="3446326"/>
            <a:ext cx="4990866" cy="3081527"/>
          </a:xfrm>
          <a:prstGeom prst="rect">
            <a:avLst/>
          </a:prstGeom>
        </p:spPr>
      </p:pic>
    </p:spTree>
    <p:extLst>
      <p:ext uri="{BB962C8B-B14F-4D97-AF65-F5344CB8AC3E}">
        <p14:creationId xmlns:p14="http://schemas.microsoft.com/office/powerpoint/2010/main" val="136077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9C99-C651-DD08-4383-C74168D18F72}"/>
              </a:ext>
            </a:extLst>
          </p:cNvPr>
          <p:cNvSpPr>
            <a:spLocks noGrp="1"/>
          </p:cNvSpPr>
          <p:nvPr>
            <p:ph type="title"/>
          </p:nvPr>
        </p:nvSpPr>
        <p:spPr/>
        <p:txBody>
          <a:bodyPr/>
          <a:lstStyle/>
          <a:p>
            <a:r>
              <a:rPr lang="en-US" dirty="0"/>
              <a:t>Problem Statement: Predicting Breast Cancer Survival Rates</a:t>
            </a:r>
          </a:p>
        </p:txBody>
      </p:sp>
      <p:sp>
        <p:nvSpPr>
          <p:cNvPr id="4" name="Table Placeholder 3">
            <a:extLst>
              <a:ext uri="{FF2B5EF4-FFF2-40B4-BE49-F238E27FC236}">
                <a16:creationId xmlns:a16="http://schemas.microsoft.com/office/drawing/2014/main" id="{DBAEE9E5-3314-D407-A705-06C6382121C6}"/>
              </a:ext>
            </a:extLst>
          </p:cNvPr>
          <p:cNvSpPr>
            <a:spLocks noGrp="1"/>
          </p:cNvSpPr>
          <p:nvPr>
            <p:ph type="tbl" sz="quarter" idx="11"/>
          </p:nvPr>
        </p:nvSpPr>
        <p:spPr>
          <a:xfrm>
            <a:off x="914399" y="2017713"/>
            <a:ext cx="10363201" cy="3932237"/>
          </a:xfrm>
        </p:spPr>
        <p:txBody>
          <a:bodyPr>
            <a:noAutofit/>
          </a:bodyPr>
          <a:lstStyle/>
          <a:p>
            <a:pPr marL="0" indent="0">
              <a:buNone/>
            </a:pPr>
            <a:r>
              <a:rPr lang="en-US" sz="2500" dirty="0"/>
              <a:t>Leveraging the SEER database (2011-2015), our mission is to train a machine learning model with ambitious objectives:</a:t>
            </a:r>
          </a:p>
          <a:p>
            <a:pPr lvl="1"/>
            <a:r>
              <a:rPr lang="en-US" sz="2000" dirty="0"/>
              <a:t>Exceptional Accuracy: Our aim is not only to surpass the 75% survival rate benchmark but also achieve accuracy levels exceeding 96%.</a:t>
            </a:r>
          </a:p>
          <a:p>
            <a:pPr lvl="1"/>
            <a:r>
              <a:rPr lang="en-US" sz="2000" dirty="0"/>
              <a:t>Critical Parameter Exploration: We will delve into 16 influential factors (such as race and cancer type) that impact survival. These parameters will be instrumental in training our model effectively.</a:t>
            </a:r>
          </a:p>
          <a:p>
            <a:pPr marL="0" indent="0">
              <a:buNone/>
            </a:pPr>
            <a:r>
              <a:rPr lang="en-US" sz="2500" dirty="0"/>
              <a:t>This project serves as a vital link between data science and patient care, empowering informed decisions. </a:t>
            </a:r>
          </a:p>
          <a:p>
            <a:pPr marL="0" indent="0">
              <a:buNone/>
            </a:pPr>
            <a:r>
              <a:rPr lang="en-US" sz="2500" dirty="0"/>
              <a:t>Our approach involves statistical analyses to identify crucial parameters and evaluate their dependencies.</a:t>
            </a:r>
          </a:p>
        </p:txBody>
      </p:sp>
      <p:sp>
        <p:nvSpPr>
          <p:cNvPr id="5" name="Slide Number Placeholder 4">
            <a:extLst>
              <a:ext uri="{FF2B5EF4-FFF2-40B4-BE49-F238E27FC236}">
                <a16:creationId xmlns:a16="http://schemas.microsoft.com/office/drawing/2014/main" id="{8581114F-619B-6751-2886-EE4681EF4331}"/>
              </a:ext>
            </a:extLst>
          </p:cNvPr>
          <p:cNvSpPr>
            <a:spLocks noGrp="1"/>
          </p:cNvSpPr>
          <p:nvPr>
            <p:ph type="sldNum" sz="quarter" idx="4"/>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49208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399" y="522006"/>
            <a:ext cx="9978888" cy="914400"/>
          </a:xfrm>
        </p:spPr>
        <p:txBody>
          <a:bodyPr anchor="ctr">
            <a:normAutofit/>
          </a:bodyPr>
          <a:lstStyle/>
          <a:p>
            <a:r>
              <a:rPr lang="en-US" dirty="0"/>
              <a:t>Intro – 		What 	&amp; 		Why</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398" y="1612490"/>
            <a:ext cx="4846320" cy="4206240"/>
          </a:xfrm>
        </p:spPr>
        <p:txBody>
          <a:bodyPr>
            <a:normAutofit/>
          </a:bodyPr>
          <a:lstStyle/>
          <a:p>
            <a:pPr marL="342900" indent="-342900">
              <a:buFont typeface="Arial" panose="020B0604020202020204" pitchFamily="34" charset="0"/>
              <a:buChar char="•"/>
            </a:pPr>
            <a:r>
              <a:rPr lang="en-US" dirty="0"/>
              <a:t>670,000 have lost their life to breast cancers globally in 2022 (43,700 in USA)</a:t>
            </a:r>
          </a:p>
          <a:p>
            <a:pPr marL="342900" indent="-342900" algn="l">
              <a:buFont typeface="Arial" panose="020B0604020202020204" pitchFamily="34" charset="0"/>
              <a:buChar char="•"/>
            </a:pPr>
            <a:r>
              <a:rPr lang="en-US" dirty="0"/>
              <a:t>Breast cancer was the most common cancer in women in 157 countries out of 185 in 2022</a:t>
            </a:r>
          </a:p>
          <a:p>
            <a:pPr marL="342900" indent="-342900">
              <a:buFont typeface="Arial" panose="020B0604020202020204" pitchFamily="34" charset="0"/>
              <a:buChar char="•"/>
            </a:pPr>
            <a:r>
              <a:rPr lang="en-US" dirty="0"/>
              <a:t>Breast cancer is the most diagnosed cancer among U.S. women.</a:t>
            </a:r>
          </a:p>
          <a:p>
            <a:pPr marL="342900" indent="-342900">
              <a:buFont typeface="Arial" panose="020B0604020202020204" pitchFamily="34" charset="0"/>
              <a:buChar char="•"/>
            </a:pPr>
            <a:r>
              <a:rPr lang="en-US" dirty="0"/>
              <a:t>It is also personal to me. </a:t>
            </a:r>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p:txBody>
          <a:bodyPr/>
          <a:lstStyle/>
          <a:p>
            <a:fld id="{B5CEABB6-07DC-46E8-9B57-56EC44A396E5}" type="slidenum">
              <a:rPr lang="en-US" smtClean="0"/>
              <a:pPr/>
              <a:t>4</a:t>
            </a:fld>
            <a:endParaRPr lang="en-US" dirty="0"/>
          </a:p>
        </p:txBody>
      </p:sp>
      <p:sp>
        <p:nvSpPr>
          <p:cNvPr id="6" name="Content Placeholder 3">
            <a:extLst>
              <a:ext uri="{FF2B5EF4-FFF2-40B4-BE49-F238E27FC236}">
                <a16:creationId xmlns:a16="http://schemas.microsoft.com/office/drawing/2014/main" id="{F8EA48F9-54CD-689C-E2E8-850D81A32A44}"/>
              </a:ext>
            </a:extLst>
          </p:cNvPr>
          <p:cNvSpPr txBox="1">
            <a:spLocks/>
          </p:cNvSpPr>
          <p:nvPr/>
        </p:nvSpPr>
        <p:spPr>
          <a:xfrm>
            <a:off x="6228734" y="1612490"/>
            <a:ext cx="4846320" cy="420624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Accurate survival prediction is critical for patient management </a:t>
            </a:r>
          </a:p>
          <a:p>
            <a:pPr marL="342900" indent="-342900">
              <a:buFont typeface="Arial" panose="020B0604020202020204" pitchFamily="34" charset="0"/>
              <a:buChar char="•"/>
            </a:pPr>
            <a:r>
              <a:rPr lang="en-US" dirty="0"/>
              <a:t>Precise survival estimates help allocate healthcare resources effectively</a:t>
            </a:r>
          </a:p>
          <a:p>
            <a:pPr marL="342900" indent="-342900">
              <a:buFont typeface="Arial" panose="020B0604020202020204" pitchFamily="34" charset="0"/>
              <a:buChar char="•"/>
            </a:pPr>
            <a:r>
              <a:rPr lang="en-US" dirty="0"/>
              <a:t>Patients and their families can make informed decisions about treatment options.</a:t>
            </a:r>
          </a:p>
          <a:p>
            <a:pPr marL="342900" indent="-342900">
              <a:lnSpc>
                <a:spcPct val="130000"/>
              </a:lnSpc>
              <a:buFont typeface="Arial" panose="020B0604020202020204" pitchFamily="34" charset="0"/>
              <a:buChar char="•"/>
            </a:pPr>
            <a:r>
              <a:rPr lang="en-US" dirty="0"/>
              <a:t>Quality of Life Considerations</a:t>
            </a:r>
          </a:p>
          <a:p>
            <a:pPr marL="342900" indent="-342900">
              <a:lnSpc>
                <a:spcPct val="130000"/>
              </a:lnSpc>
              <a:buFont typeface="Arial" panose="020B0604020202020204" pitchFamily="34" charset="0"/>
              <a:buChar char="•"/>
            </a:pPr>
            <a:r>
              <a:rPr lang="en-US" dirty="0"/>
              <a:t>And Economic consideration.</a:t>
            </a:r>
          </a:p>
          <a:p>
            <a:endParaRPr lang="en-US" dirty="0"/>
          </a:p>
        </p:txBody>
      </p:sp>
    </p:spTree>
    <p:extLst>
      <p:ext uri="{BB962C8B-B14F-4D97-AF65-F5344CB8AC3E}">
        <p14:creationId xmlns:p14="http://schemas.microsoft.com/office/powerpoint/2010/main" val="54205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BD60-1033-B627-CD01-3EEFEC1A6760}"/>
              </a:ext>
            </a:extLst>
          </p:cNvPr>
          <p:cNvSpPr>
            <a:spLocks noGrp="1"/>
          </p:cNvSpPr>
          <p:nvPr>
            <p:ph type="title"/>
          </p:nvPr>
        </p:nvSpPr>
        <p:spPr>
          <a:xfrm>
            <a:off x="914399" y="365125"/>
            <a:ext cx="10363202" cy="914400"/>
          </a:xfrm>
        </p:spPr>
        <p:txBody>
          <a:bodyPr/>
          <a:lstStyle/>
          <a:p>
            <a:r>
              <a:rPr lang="en-US" dirty="0"/>
              <a:t>How - Flowchart</a:t>
            </a:r>
          </a:p>
        </p:txBody>
      </p:sp>
      <p:sp>
        <p:nvSpPr>
          <p:cNvPr id="5" name="Slide Number Placeholder 4">
            <a:extLst>
              <a:ext uri="{FF2B5EF4-FFF2-40B4-BE49-F238E27FC236}">
                <a16:creationId xmlns:a16="http://schemas.microsoft.com/office/drawing/2014/main" id="{AEEAD3B8-EB66-AC63-712C-A6C30ACE27EF}"/>
              </a:ext>
            </a:extLst>
          </p:cNvPr>
          <p:cNvSpPr>
            <a:spLocks noGrp="1"/>
          </p:cNvSpPr>
          <p:nvPr>
            <p:ph type="sldNum" sz="quarter" idx="4"/>
          </p:nvPr>
        </p:nvSpPr>
        <p:spPr/>
        <p:txBody>
          <a:bodyPr/>
          <a:lstStyle/>
          <a:p>
            <a:fld id="{B5CEABB6-07DC-46E8-9B57-56EC44A396E5}" type="slidenum">
              <a:rPr lang="en-US" smtClean="0"/>
              <a:pPr/>
              <a:t>5</a:t>
            </a:fld>
            <a:endParaRPr lang="en-US" dirty="0"/>
          </a:p>
        </p:txBody>
      </p:sp>
      <p:graphicFrame>
        <p:nvGraphicFramePr>
          <p:cNvPr id="6" name="Diagram 5">
            <a:extLst>
              <a:ext uri="{FF2B5EF4-FFF2-40B4-BE49-F238E27FC236}">
                <a16:creationId xmlns:a16="http://schemas.microsoft.com/office/drawing/2014/main" id="{3531FEA8-9ADC-6A7C-73A2-46F0D083526F}"/>
              </a:ext>
            </a:extLst>
          </p:cNvPr>
          <p:cNvGraphicFramePr/>
          <p:nvPr/>
        </p:nvGraphicFramePr>
        <p:xfrm>
          <a:off x="670339" y="1697575"/>
          <a:ext cx="10839174" cy="4795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69A679B6-AD5D-EE35-30A2-854540A39C05}"/>
                  </a:ext>
                </a:extLst>
              </p:cNvPr>
              <p:cNvGraphicFramePr>
                <a:graphicFrameLocks noChangeAspect="1"/>
              </p:cNvGraphicFramePr>
              <p:nvPr/>
            </p:nvGraphicFramePr>
            <p:xfrm>
              <a:off x="6089926" y="1697575"/>
              <a:ext cx="1137920" cy="640080"/>
            </p:xfrm>
            <a:graphic>
              <a:graphicData uri="http://schemas.microsoft.com/office/powerpoint/2016/slidezoom">
                <pslz:sldZm>
                  <pslz:sldZmObj sldId="328" cId="1355932040">
                    <pslz:zmPr id="{F2540BA9-D9E2-43B2-AE15-CDD930A0E4BA}" returnToParent="0" transitionDur="1000">
                      <p166:blipFill xmlns:p166="http://schemas.microsoft.com/office/powerpoint/2016/6/main">
                        <a:blip r:embed="rId8"/>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69A679B6-AD5D-EE35-30A2-854540A39C05}"/>
                  </a:ext>
                </a:extLst>
              </p:cNvPr>
              <p:cNvPicPr>
                <a:picLocks noGrp="1" noRot="1" noChangeAspect="1" noMove="1" noResize="1" noEditPoints="1" noAdjustHandles="1" noChangeArrowheads="1" noChangeShapeType="1"/>
              </p:cNvPicPr>
              <p:nvPr/>
            </p:nvPicPr>
            <p:blipFill>
              <a:blip r:embed="rId9"/>
              <a:stretch>
                <a:fillRect/>
              </a:stretch>
            </p:blipFill>
            <p:spPr>
              <a:xfrm>
                <a:off x="6089926" y="1697575"/>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B994A4C0-C6DE-75CE-6159-E246CA05351E}"/>
                  </a:ext>
                </a:extLst>
              </p:cNvPr>
              <p:cNvGraphicFramePr>
                <a:graphicFrameLocks noChangeAspect="1"/>
              </p:cNvGraphicFramePr>
              <p:nvPr/>
            </p:nvGraphicFramePr>
            <p:xfrm>
              <a:off x="7227846" y="1697575"/>
              <a:ext cx="1137920" cy="640080"/>
            </p:xfrm>
            <a:graphic>
              <a:graphicData uri="http://schemas.microsoft.com/office/powerpoint/2016/slidezoom">
                <pslz:sldZm>
                  <pslz:sldZmObj sldId="329" cId="1807918762">
                    <pslz:zmPr id="{3F170397-A7EA-4F32-87A7-ECC1B1A1D683}" returnToParent="0" transitionDur="1000">
                      <p166:blipFill xmlns:p166="http://schemas.microsoft.com/office/powerpoint/2016/6/main">
                        <a:blip r:embed="rId10"/>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B994A4C0-C6DE-75CE-6159-E246CA05351E}"/>
                  </a:ext>
                </a:extLst>
              </p:cNvPr>
              <p:cNvPicPr>
                <a:picLocks noGrp="1" noRot="1" noChangeAspect="1" noMove="1" noResize="1" noEditPoints="1" noAdjustHandles="1" noChangeArrowheads="1" noChangeShapeType="1"/>
              </p:cNvPicPr>
              <p:nvPr/>
            </p:nvPicPr>
            <p:blipFill>
              <a:blip r:embed="rId11"/>
              <a:stretch>
                <a:fillRect/>
              </a:stretch>
            </p:blipFill>
            <p:spPr>
              <a:xfrm>
                <a:off x="7227846" y="1697575"/>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70EA899D-5E26-53DC-FCCC-68FFA0D52713}"/>
                  </a:ext>
                </a:extLst>
              </p:cNvPr>
              <p:cNvGraphicFramePr>
                <a:graphicFrameLocks noChangeAspect="1"/>
              </p:cNvGraphicFramePr>
              <p:nvPr/>
            </p:nvGraphicFramePr>
            <p:xfrm>
              <a:off x="6089926" y="1007902"/>
              <a:ext cx="1137920" cy="640080"/>
            </p:xfrm>
            <a:graphic>
              <a:graphicData uri="http://schemas.microsoft.com/office/powerpoint/2016/slidezoom">
                <pslz:sldZm>
                  <pslz:sldZmObj sldId="330" cId="2484006005">
                    <pslz:zmPr id="{CEBF8654-E330-470F-80AC-D83DC4F4CA60}" returnToParent="0" transitionDur="1000">
                      <p166:blipFill xmlns:p166="http://schemas.microsoft.com/office/powerpoint/2016/6/main">
                        <a:blip r:embed="rId12"/>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70EA899D-5E26-53DC-FCCC-68FFA0D52713}"/>
                  </a:ext>
                </a:extLst>
              </p:cNvPr>
              <p:cNvPicPr>
                <a:picLocks noGrp="1" noRot="1" noChangeAspect="1" noMove="1" noResize="1" noEditPoints="1" noAdjustHandles="1" noChangeArrowheads="1" noChangeShapeType="1"/>
              </p:cNvPicPr>
              <p:nvPr/>
            </p:nvPicPr>
            <p:blipFill>
              <a:blip r:embed="rId13"/>
              <a:stretch>
                <a:fillRect/>
              </a:stretch>
            </p:blipFill>
            <p:spPr>
              <a:xfrm>
                <a:off x="6089926" y="100790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4EA9AD12-904E-D4FC-C30A-27E33E543435}"/>
                  </a:ext>
                </a:extLst>
              </p:cNvPr>
              <p:cNvGraphicFramePr>
                <a:graphicFrameLocks noChangeAspect="1"/>
              </p:cNvGraphicFramePr>
              <p:nvPr/>
            </p:nvGraphicFramePr>
            <p:xfrm>
              <a:off x="4084099" y="1866072"/>
              <a:ext cx="1137920" cy="640080"/>
            </p:xfrm>
            <a:graphic>
              <a:graphicData uri="http://schemas.microsoft.com/office/powerpoint/2016/slidezoom">
                <pslz:sldZm>
                  <pslz:sldZmObj sldId="332" cId="1908067272">
                    <pslz:zmPr id="{C79FAC75-5A99-410D-92A3-376098F38D2C}" returnToParent="0" transitionDur="1000">
                      <p166:blipFill xmlns:p166="http://schemas.microsoft.com/office/powerpoint/2016/6/main">
                        <a:blip r:embed="rId14"/>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4" name="Slide Zoom 13">
                <a:extLst>
                  <a:ext uri="{FF2B5EF4-FFF2-40B4-BE49-F238E27FC236}">
                    <a16:creationId xmlns:a16="http://schemas.microsoft.com/office/drawing/2014/main" id="{4EA9AD12-904E-D4FC-C30A-27E33E543435}"/>
                  </a:ext>
                </a:extLst>
              </p:cNvPr>
              <p:cNvPicPr>
                <a:picLocks noGrp="1" noRot="1" noChangeAspect="1" noMove="1" noResize="1" noEditPoints="1" noAdjustHandles="1" noChangeArrowheads="1" noChangeShapeType="1"/>
              </p:cNvPicPr>
              <p:nvPr/>
            </p:nvPicPr>
            <p:blipFill>
              <a:blip r:embed="rId15"/>
              <a:stretch>
                <a:fillRect/>
              </a:stretch>
            </p:blipFill>
            <p:spPr>
              <a:xfrm>
                <a:off x="4084099" y="186607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37A1F3E5-9147-DF7A-2A2F-BCC6853A013A}"/>
                  </a:ext>
                </a:extLst>
              </p:cNvPr>
              <p:cNvGraphicFramePr>
                <a:graphicFrameLocks noChangeAspect="1"/>
              </p:cNvGraphicFramePr>
              <p:nvPr/>
            </p:nvGraphicFramePr>
            <p:xfrm>
              <a:off x="914399" y="1866072"/>
              <a:ext cx="1137920" cy="640080"/>
            </p:xfrm>
            <a:graphic>
              <a:graphicData uri="http://schemas.microsoft.com/office/powerpoint/2016/slidezoom">
                <pslz:sldZm>
                  <pslz:sldZmObj sldId="333" cId="2851077776">
                    <pslz:zmPr id="{DA048CBA-30AF-460B-B2AB-F77648ACBB5D}" returnToParent="0" transitionDur="1000">
                      <p166:blipFill xmlns:p166="http://schemas.microsoft.com/office/powerpoint/2016/6/main">
                        <a:blip r:embed="rId16"/>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6" name="Slide Zoom 15">
                <a:extLst>
                  <a:ext uri="{FF2B5EF4-FFF2-40B4-BE49-F238E27FC236}">
                    <a16:creationId xmlns:a16="http://schemas.microsoft.com/office/drawing/2014/main" id="{37A1F3E5-9147-DF7A-2A2F-BCC6853A013A}"/>
                  </a:ext>
                </a:extLst>
              </p:cNvPr>
              <p:cNvPicPr>
                <a:picLocks noGrp="1" noRot="1" noChangeAspect="1" noMove="1" noResize="1" noEditPoints="1" noAdjustHandles="1" noChangeArrowheads="1" noChangeShapeType="1"/>
              </p:cNvPicPr>
              <p:nvPr/>
            </p:nvPicPr>
            <p:blipFill>
              <a:blip r:embed="rId17"/>
              <a:stretch>
                <a:fillRect/>
              </a:stretch>
            </p:blipFill>
            <p:spPr>
              <a:xfrm>
                <a:off x="914399" y="186607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867065AD-5E6D-5BDA-1FB9-603299DB5CC3}"/>
                  </a:ext>
                </a:extLst>
              </p:cNvPr>
              <p:cNvGraphicFramePr>
                <a:graphicFrameLocks noChangeAspect="1"/>
              </p:cNvGraphicFramePr>
              <p:nvPr>
                <p:extLst>
                  <p:ext uri="{D42A27DB-BD31-4B8C-83A1-F6EECF244321}">
                    <p14:modId xmlns:p14="http://schemas.microsoft.com/office/powerpoint/2010/main" val="2644627904"/>
                  </p:ext>
                </p:extLst>
              </p:nvPr>
            </p:nvGraphicFramePr>
            <p:xfrm>
              <a:off x="10849057" y="1697575"/>
              <a:ext cx="1137920" cy="640080"/>
            </p:xfrm>
            <a:graphic>
              <a:graphicData uri="http://schemas.microsoft.com/office/powerpoint/2016/slidezoom">
                <pslz:sldZm>
                  <pslz:sldZmObj sldId="334" cId="678198592">
                    <pslz:zmPr id="{104C2FF0-2313-47DE-9815-BC3F623CF284}" returnToParent="0" transitionDur="1000">
                      <p166:blipFill xmlns:p166="http://schemas.microsoft.com/office/powerpoint/2016/6/main">
                        <a:blip r:embed="rId18"/>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18" name="Slide Zoom 17">
                <a:extLst>
                  <a:ext uri="{FF2B5EF4-FFF2-40B4-BE49-F238E27FC236}">
                    <a16:creationId xmlns:a16="http://schemas.microsoft.com/office/drawing/2014/main" id="{867065AD-5E6D-5BDA-1FB9-603299DB5CC3}"/>
                  </a:ext>
                </a:extLst>
              </p:cNvPr>
              <p:cNvPicPr>
                <a:picLocks noGrp="1" noRot="1" noChangeAspect="1" noMove="1" noResize="1" noEditPoints="1" noAdjustHandles="1" noChangeArrowheads="1" noChangeShapeType="1"/>
              </p:cNvPicPr>
              <p:nvPr/>
            </p:nvPicPr>
            <p:blipFill>
              <a:blip r:embed="rId19"/>
              <a:stretch>
                <a:fillRect/>
              </a:stretch>
            </p:blipFill>
            <p:spPr>
              <a:xfrm>
                <a:off x="10849057" y="1697575"/>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B04E03D4-CF2A-3402-BDC9-E3567CC89828}"/>
                  </a:ext>
                </a:extLst>
              </p:cNvPr>
              <p:cNvGraphicFramePr>
                <a:graphicFrameLocks noChangeAspect="1"/>
              </p:cNvGraphicFramePr>
              <p:nvPr/>
            </p:nvGraphicFramePr>
            <p:xfrm>
              <a:off x="9711137" y="1092605"/>
              <a:ext cx="1137920" cy="640080"/>
            </p:xfrm>
            <a:graphic>
              <a:graphicData uri="http://schemas.microsoft.com/office/powerpoint/2016/slidezoom">
                <pslz:sldZm>
                  <pslz:sldZmObj sldId="335" cId="3485469249">
                    <pslz:zmPr id="{5DA8DA29-3B1A-4F9B-B4B4-C4DA32233F1B}" returnToParent="0" transitionDur="1000">
                      <p166:blipFill xmlns:p166="http://schemas.microsoft.com/office/powerpoint/2016/6/main">
                        <a:blip r:embed="rId20"/>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20" name="Slide Zoom 19">
                <a:extLst>
                  <a:ext uri="{FF2B5EF4-FFF2-40B4-BE49-F238E27FC236}">
                    <a16:creationId xmlns:a16="http://schemas.microsoft.com/office/drawing/2014/main" id="{B04E03D4-CF2A-3402-BDC9-E3567CC89828}"/>
                  </a:ext>
                </a:extLst>
              </p:cNvPr>
              <p:cNvPicPr>
                <a:picLocks noGrp="1" noRot="1" noChangeAspect="1" noMove="1" noResize="1" noEditPoints="1" noAdjustHandles="1" noChangeArrowheads="1" noChangeShapeType="1"/>
              </p:cNvPicPr>
              <p:nvPr/>
            </p:nvPicPr>
            <p:blipFill>
              <a:blip r:embed="rId21"/>
              <a:stretch>
                <a:fillRect/>
              </a:stretch>
            </p:blipFill>
            <p:spPr>
              <a:xfrm>
                <a:off x="9711137" y="1092605"/>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ED64B333-824C-9C5E-DEAB-B5B286E6AD9F}"/>
                  </a:ext>
                </a:extLst>
              </p:cNvPr>
              <p:cNvGraphicFramePr>
                <a:graphicFrameLocks noChangeAspect="1"/>
              </p:cNvGraphicFramePr>
              <p:nvPr>
                <p:extLst>
                  <p:ext uri="{D42A27DB-BD31-4B8C-83A1-F6EECF244321}">
                    <p14:modId xmlns:p14="http://schemas.microsoft.com/office/powerpoint/2010/main" val="3756331481"/>
                  </p:ext>
                </p:extLst>
              </p:nvPr>
            </p:nvGraphicFramePr>
            <p:xfrm>
              <a:off x="9711137" y="1730062"/>
              <a:ext cx="1137920" cy="640080"/>
            </p:xfrm>
            <a:graphic>
              <a:graphicData uri="http://schemas.microsoft.com/office/powerpoint/2016/slidezoom">
                <pslz:sldZm>
                  <pslz:sldZmObj sldId="336" cId="2985429900">
                    <pslz:zmPr id="{09DF8338-986A-4E4A-B5EF-D2AAF6D131C7}" returnToParent="0" transitionDur="1000">
                      <p166:blipFill xmlns:p166="http://schemas.microsoft.com/office/powerpoint/2016/6/main">
                        <a:blip r:embed="rId22"/>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22" name="Slide Zoom 21">
                <a:extLst>
                  <a:ext uri="{FF2B5EF4-FFF2-40B4-BE49-F238E27FC236}">
                    <a16:creationId xmlns:a16="http://schemas.microsoft.com/office/drawing/2014/main" id="{ED64B333-824C-9C5E-DEAB-B5B286E6AD9F}"/>
                  </a:ext>
                </a:extLst>
              </p:cNvPr>
              <p:cNvPicPr>
                <a:picLocks noGrp="1" noRot="1" noChangeAspect="1" noMove="1" noResize="1" noEditPoints="1" noAdjustHandles="1" noChangeArrowheads="1" noChangeShapeType="1"/>
              </p:cNvPicPr>
              <p:nvPr/>
            </p:nvPicPr>
            <p:blipFill>
              <a:blip r:embed="rId23"/>
              <a:stretch>
                <a:fillRect/>
              </a:stretch>
            </p:blipFill>
            <p:spPr>
              <a:xfrm>
                <a:off x="9711137" y="173006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BCE1A979-BFE6-C24A-EC9C-C483D4DC285D}"/>
                  </a:ext>
                </a:extLst>
              </p:cNvPr>
              <p:cNvGraphicFramePr>
                <a:graphicFrameLocks noChangeAspect="1"/>
              </p:cNvGraphicFramePr>
              <p:nvPr/>
            </p:nvGraphicFramePr>
            <p:xfrm>
              <a:off x="4084099" y="5606174"/>
              <a:ext cx="1137920" cy="640080"/>
            </p:xfrm>
            <a:graphic>
              <a:graphicData uri="http://schemas.microsoft.com/office/powerpoint/2016/slidezoom">
                <pslz:sldZm>
                  <pslz:sldZmObj sldId="337" cId="192094858">
                    <pslz:zmPr id="{B86960BD-9E9E-4FD5-A050-686A98A49BBE}" returnToParent="0" transitionDur="1000">
                      <p166:blipFill xmlns:p166="http://schemas.microsoft.com/office/powerpoint/2016/6/main">
                        <a:blip r:embed="rId24"/>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24" name="Slide Zoom 23">
                <a:extLst>
                  <a:ext uri="{FF2B5EF4-FFF2-40B4-BE49-F238E27FC236}">
                    <a16:creationId xmlns:a16="http://schemas.microsoft.com/office/drawing/2014/main" id="{BCE1A979-BFE6-C24A-EC9C-C483D4DC285D}"/>
                  </a:ext>
                </a:extLst>
              </p:cNvPr>
              <p:cNvPicPr>
                <a:picLocks noGrp="1" noRot="1" noChangeAspect="1" noMove="1" noResize="1" noEditPoints="1" noAdjustHandles="1" noChangeArrowheads="1" noChangeShapeType="1"/>
              </p:cNvPicPr>
              <p:nvPr/>
            </p:nvPicPr>
            <p:blipFill>
              <a:blip r:embed="rId25"/>
              <a:stretch>
                <a:fillRect/>
              </a:stretch>
            </p:blipFill>
            <p:spPr>
              <a:xfrm>
                <a:off x="4084099" y="5606174"/>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83ECAA52-2CB1-0710-092B-8678B323645D}"/>
                  </a:ext>
                </a:extLst>
              </p:cNvPr>
              <p:cNvGraphicFramePr>
                <a:graphicFrameLocks noChangeAspect="1"/>
              </p:cNvGraphicFramePr>
              <p:nvPr/>
            </p:nvGraphicFramePr>
            <p:xfrm>
              <a:off x="7227846" y="1007902"/>
              <a:ext cx="1137920" cy="640080"/>
            </p:xfrm>
            <a:graphic>
              <a:graphicData uri="http://schemas.microsoft.com/office/powerpoint/2016/slidezoom">
                <pslz:sldZm>
                  <pslz:sldZmObj sldId="346" cId="145852418">
                    <pslz:zmPr id="{F0C612B8-484D-474A-B783-9257310F6F0C}" returnToParent="0" transitionDur="1000">
                      <p166:blipFill xmlns:p166="http://schemas.microsoft.com/office/powerpoint/2016/6/main">
                        <a:blip r:embed="rId26"/>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4" name="Slide Zoom 3">
                <a:extLst>
                  <a:ext uri="{FF2B5EF4-FFF2-40B4-BE49-F238E27FC236}">
                    <a16:creationId xmlns:a16="http://schemas.microsoft.com/office/drawing/2014/main" id="{83ECAA52-2CB1-0710-092B-8678B323645D}"/>
                  </a:ext>
                </a:extLst>
              </p:cNvPr>
              <p:cNvPicPr>
                <a:picLocks noGrp="1" noRot="1" noChangeAspect="1" noMove="1" noResize="1" noEditPoints="1" noAdjustHandles="1" noChangeArrowheads="1" noChangeShapeType="1"/>
              </p:cNvPicPr>
              <p:nvPr/>
            </p:nvPicPr>
            <p:blipFill>
              <a:blip r:embed="rId27"/>
              <a:stretch>
                <a:fillRect/>
              </a:stretch>
            </p:blipFill>
            <p:spPr>
              <a:xfrm>
                <a:off x="7227846" y="1007902"/>
                <a:ext cx="1137920" cy="640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F90B341B-7011-7A26-50EB-6BCDF88C484C}"/>
                  </a:ext>
                </a:extLst>
              </p:cNvPr>
              <p:cNvGraphicFramePr>
                <a:graphicFrameLocks noChangeAspect="1"/>
              </p:cNvGraphicFramePr>
              <p:nvPr>
                <p:extLst>
                  <p:ext uri="{D42A27DB-BD31-4B8C-83A1-F6EECF244321}">
                    <p14:modId xmlns:p14="http://schemas.microsoft.com/office/powerpoint/2010/main" val="19502308"/>
                  </p:ext>
                </p:extLst>
              </p:nvPr>
            </p:nvGraphicFramePr>
            <p:xfrm>
              <a:off x="10849057" y="1089982"/>
              <a:ext cx="1137920" cy="640080"/>
            </p:xfrm>
            <a:graphic>
              <a:graphicData uri="http://schemas.microsoft.com/office/powerpoint/2016/slidezoom">
                <pslz:sldZm>
                  <pslz:sldZmObj sldId="345" cId="2775884114">
                    <pslz:zmPr id="{742C34D3-8F63-4A68-82BC-0EA41E0857F8}" returnToParent="0" transitionDur="1000">
                      <p166:blipFill xmlns:p166="http://schemas.microsoft.com/office/powerpoint/2016/6/main">
                        <a:blip r:embed="rId28"/>
                        <a:stretch>
                          <a:fillRect/>
                        </a:stretch>
                      </p166:blipFill>
                      <p166:spPr xmlns:p166="http://schemas.microsoft.com/office/powerpoint/2016/6/main">
                        <a:xfrm>
                          <a:off x="0" y="0"/>
                          <a:ext cx="1137920" cy="640080"/>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F90B341B-7011-7A26-50EB-6BCDF88C484C}"/>
                  </a:ext>
                </a:extLst>
              </p:cNvPr>
              <p:cNvPicPr>
                <a:picLocks noGrp="1" noRot="1" noChangeAspect="1" noMove="1" noResize="1" noEditPoints="1" noAdjustHandles="1" noChangeArrowheads="1" noChangeShapeType="1"/>
              </p:cNvPicPr>
              <p:nvPr/>
            </p:nvPicPr>
            <p:blipFill>
              <a:blip r:embed="rId29"/>
              <a:stretch>
                <a:fillRect/>
              </a:stretch>
            </p:blipFill>
            <p:spPr>
              <a:xfrm>
                <a:off x="10849057" y="1089982"/>
                <a:ext cx="1137920" cy="640080"/>
              </a:xfrm>
              <a:prstGeom prst="rect">
                <a:avLst/>
              </a:prstGeom>
              <a:ln w="3175">
                <a:solidFill>
                  <a:prstClr val="ltGray"/>
                </a:solidFill>
              </a:ln>
            </p:spPr>
          </p:pic>
        </mc:Fallback>
      </mc:AlternateContent>
    </p:spTree>
    <p:extLst>
      <p:ext uri="{BB962C8B-B14F-4D97-AF65-F5344CB8AC3E}">
        <p14:creationId xmlns:p14="http://schemas.microsoft.com/office/powerpoint/2010/main" val="361083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914399" y="365125"/>
            <a:ext cx="9581323" cy="913069"/>
          </a:xfrm>
        </p:spPr>
        <p:txBody>
          <a:bodyPr>
            <a:normAutofit/>
          </a:bodyPr>
          <a:lstStyle/>
          <a:p>
            <a:r>
              <a:rPr lang="en-US" sz="3200" dirty="0"/>
              <a:t>Data Display and Preliminary Analyses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1311362"/>
            <a:ext cx="4552124" cy="1600803"/>
          </a:xfrm>
        </p:spPr>
        <p:txBody>
          <a:bodyPr/>
          <a:lstStyle/>
          <a:p>
            <a:pPr marL="228600" indent="-228600">
              <a:spcBef>
                <a:spcPts val="0"/>
              </a:spcBef>
              <a:spcAft>
                <a:spcPts val="1200"/>
              </a:spcAft>
              <a:buFont typeface="Arial" panose="020B0604020202020204" pitchFamily="34" charset="0"/>
              <a:buChar char="•"/>
            </a:pPr>
            <a:r>
              <a:rPr lang="en-US" sz="2000" b="1" cap="none" dirty="0"/>
              <a:t>Survival rate 2011-2015 of 300K: 75% </a:t>
            </a: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6</a:t>
            </a:fld>
            <a:endParaRPr lang="en-US" dirty="0"/>
          </a:p>
        </p:txBody>
      </p:sp>
      <p:pic>
        <p:nvPicPr>
          <p:cNvPr id="6" name="Picture 5">
            <a:extLst>
              <a:ext uri="{FF2B5EF4-FFF2-40B4-BE49-F238E27FC236}">
                <a16:creationId xmlns:a16="http://schemas.microsoft.com/office/drawing/2014/main" id="{976784A5-4856-B7A6-A15C-E61676C5FA06}"/>
              </a:ext>
            </a:extLst>
          </p:cNvPr>
          <p:cNvPicPr>
            <a:picLocks noChangeAspect="1"/>
          </p:cNvPicPr>
          <p:nvPr/>
        </p:nvPicPr>
        <p:blipFill rotWithShape="1">
          <a:blip r:embed="rId3"/>
          <a:srcRect r="9855"/>
          <a:stretch/>
        </p:blipFill>
        <p:spPr>
          <a:xfrm>
            <a:off x="1280353" y="1675329"/>
            <a:ext cx="2463677" cy="1088635"/>
          </a:xfrm>
          <a:prstGeom prst="rect">
            <a:avLst/>
          </a:prstGeom>
        </p:spPr>
      </p:pic>
      <p:sp>
        <p:nvSpPr>
          <p:cNvPr id="7" name="Content Placeholder 2">
            <a:extLst>
              <a:ext uri="{FF2B5EF4-FFF2-40B4-BE49-F238E27FC236}">
                <a16:creationId xmlns:a16="http://schemas.microsoft.com/office/drawing/2014/main" id="{764A9C4F-2D76-5CCE-E157-D4CCBD4BDCB8}"/>
              </a:ext>
            </a:extLst>
          </p:cNvPr>
          <p:cNvSpPr txBox="1">
            <a:spLocks/>
          </p:cNvSpPr>
          <p:nvPr/>
        </p:nvSpPr>
        <p:spPr>
          <a:xfrm>
            <a:off x="6468581" y="1322422"/>
            <a:ext cx="5060810" cy="288183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Principal Parameter selection</a:t>
            </a:r>
          </a:p>
          <a:p>
            <a:r>
              <a:rPr lang="en-US" b="1" dirty="0"/>
              <a:t>Evaluation the data, empty, correlation analyses, normality analyses, </a:t>
            </a:r>
          </a:p>
          <a:p>
            <a:r>
              <a:rPr lang="en-US" b="1" dirty="0"/>
              <a:t>Among 36 parameters 16 found critical: treatment (chemo/radiation, surgery), # tumors, months from diagnosis to treatment, race, grade</a:t>
            </a:r>
            <a:r>
              <a:rPr lang="en-US" b="1"/>
              <a:t>, and type</a:t>
            </a:r>
            <a:endParaRPr lang="en-US" b="1" dirty="0"/>
          </a:p>
          <a:p>
            <a:r>
              <a:rPr lang="en-US" b="1" dirty="0"/>
              <a:t>Data were analyzed using bootstrapping and random sampling to avoid the size using Chis-square and Fisher exact test  </a:t>
            </a:r>
          </a:p>
          <a:p>
            <a:r>
              <a:rPr lang="en-US" b="1" dirty="0"/>
              <a:t>Many collinearities were identified and removed like sex, Origin Recode,  Diagnostic confirmation, …</a:t>
            </a:r>
          </a:p>
          <a:p>
            <a:endParaRPr lang="en-US" dirty="0">
              <a:cs typeface="Calibri"/>
            </a:endParaRPr>
          </a:p>
        </p:txBody>
      </p:sp>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6261E4CE-B91E-93C9-FD77-DD3A99E2A704}"/>
                  </a:ext>
                </a:extLst>
              </p:cNvPr>
              <p:cNvGraphicFramePr>
                <a:graphicFrameLocks noChangeAspect="1"/>
              </p:cNvGraphicFramePr>
              <p:nvPr/>
            </p:nvGraphicFramePr>
            <p:xfrm>
              <a:off x="433671" y="4624479"/>
              <a:ext cx="3048000" cy="1714500"/>
            </p:xfrm>
            <a:graphic>
              <a:graphicData uri="http://schemas.microsoft.com/office/powerpoint/2016/slidezoom">
                <pslz:sldZm>
                  <pslz:sldZmObj sldId="334" cId="678198592">
                    <pslz:zmPr id="{59BC2C86-6DD4-41BD-ADB4-CBE8D331D8A3}"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6261E4CE-B91E-93C9-FD77-DD3A99E2A704}"/>
                  </a:ext>
                </a:extLst>
              </p:cNvPr>
              <p:cNvPicPr>
                <a:picLocks noGrp="1" noRot="1" noChangeAspect="1" noMove="1" noResize="1" noEditPoints="1" noAdjustHandles="1" noChangeArrowheads="1" noChangeShapeType="1"/>
              </p:cNvPicPr>
              <p:nvPr/>
            </p:nvPicPr>
            <p:blipFill>
              <a:blip r:embed="rId5"/>
              <a:stretch>
                <a:fillRect/>
              </a:stretch>
            </p:blipFill>
            <p:spPr>
              <a:xfrm>
                <a:off x="433671" y="4624479"/>
                <a:ext cx="3048000" cy="1714500"/>
              </a:xfrm>
              <a:prstGeom prst="rect">
                <a:avLst/>
              </a:prstGeom>
              <a:ln w="3175">
                <a:solidFill>
                  <a:prstClr val="ltGray"/>
                </a:solidFill>
              </a:ln>
            </p:spPr>
          </p:pic>
        </mc:Fallback>
      </mc:AlternateContent>
      <p:pic>
        <p:nvPicPr>
          <p:cNvPr id="14" name="Picture 13">
            <a:extLst>
              <a:ext uri="{FF2B5EF4-FFF2-40B4-BE49-F238E27FC236}">
                <a16:creationId xmlns:a16="http://schemas.microsoft.com/office/drawing/2014/main" id="{75EC3DDB-B943-F82F-D223-4E6FA35599D3}"/>
              </a:ext>
            </a:extLst>
          </p:cNvPr>
          <p:cNvPicPr>
            <a:picLocks noChangeAspect="1"/>
          </p:cNvPicPr>
          <p:nvPr/>
        </p:nvPicPr>
        <p:blipFill>
          <a:blip r:embed="rId6"/>
          <a:stretch>
            <a:fillRect/>
          </a:stretch>
        </p:blipFill>
        <p:spPr>
          <a:xfrm>
            <a:off x="988306" y="2967453"/>
            <a:ext cx="5249656" cy="1457318"/>
          </a:xfrm>
          <a:prstGeom prst="rect">
            <a:avLst/>
          </a:prstGeom>
        </p:spPr>
      </p:pic>
      <p:sp>
        <p:nvSpPr>
          <p:cNvPr id="15" name="Content Placeholder 2">
            <a:extLst>
              <a:ext uri="{FF2B5EF4-FFF2-40B4-BE49-F238E27FC236}">
                <a16:creationId xmlns:a16="http://schemas.microsoft.com/office/drawing/2014/main" id="{BD87A756-B696-0F47-1AA6-2EABD14E03D1}"/>
              </a:ext>
            </a:extLst>
          </p:cNvPr>
          <p:cNvSpPr txBox="1">
            <a:spLocks/>
          </p:cNvSpPr>
          <p:nvPr/>
        </p:nvSpPr>
        <p:spPr>
          <a:xfrm>
            <a:off x="914399" y="2784936"/>
            <a:ext cx="4552124" cy="1600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Marital status and survival</a:t>
            </a:r>
            <a:endParaRPr lang="en-US" dirty="0">
              <a:cs typeface="Calibri"/>
            </a:endParaRPr>
          </a:p>
        </p:txBody>
      </p:sp>
      <p:pic>
        <p:nvPicPr>
          <p:cNvPr id="19" name="Picture 18">
            <a:extLst>
              <a:ext uri="{FF2B5EF4-FFF2-40B4-BE49-F238E27FC236}">
                <a16:creationId xmlns:a16="http://schemas.microsoft.com/office/drawing/2014/main" id="{7BDDCF17-E8EA-F09E-6B50-EF13B97D7689}"/>
              </a:ext>
            </a:extLst>
          </p:cNvPr>
          <p:cNvPicPr>
            <a:picLocks noChangeAspect="1"/>
          </p:cNvPicPr>
          <p:nvPr/>
        </p:nvPicPr>
        <p:blipFill>
          <a:blip r:embed="rId7"/>
          <a:srcRect/>
          <a:stretch/>
        </p:blipFill>
        <p:spPr>
          <a:xfrm>
            <a:off x="6800781" y="4046603"/>
            <a:ext cx="3386828" cy="2724187"/>
          </a:xfrm>
          <a:prstGeom prst="rect">
            <a:avLst/>
          </a:prstGeom>
        </p:spPr>
      </p:pic>
      <p:sp>
        <p:nvSpPr>
          <p:cNvPr id="20" name="TextBox 19">
            <a:extLst>
              <a:ext uri="{FF2B5EF4-FFF2-40B4-BE49-F238E27FC236}">
                <a16:creationId xmlns:a16="http://schemas.microsoft.com/office/drawing/2014/main" id="{281936C8-7D8A-2501-9879-E79601C0EA53}"/>
              </a:ext>
            </a:extLst>
          </p:cNvPr>
          <p:cNvSpPr txBox="1"/>
          <p:nvPr/>
        </p:nvSpPr>
        <p:spPr>
          <a:xfrm>
            <a:off x="10266784" y="4154557"/>
            <a:ext cx="1262607" cy="2308324"/>
          </a:xfrm>
          <a:prstGeom prst="rect">
            <a:avLst/>
          </a:prstGeom>
          <a:noFill/>
        </p:spPr>
        <p:txBody>
          <a:bodyPr wrap="square" rtlCol="0">
            <a:spAutoFit/>
          </a:bodyPr>
          <a:lstStyle/>
          <a:p>
            <a:r>
              <a:rPr lang="en-US" dirty="0"/>
              <a:t>Fisher Exact with </a:t>
            </a:r>
            <a:r>
              <a:rPr lang="en-US" dirty="0" err="1"/>
              <a:t>simulation.p.value</a:t>
            </a:r>
            <a:r>
              <a:rPr lang="en-US" dirty="0"/>
              <a:t>=TRUE due to size of the sample!</a:t>
            </a:r>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6D58B1D1-7805-CCBC-9A88-3A8453E15BB4}"/>
                  </a:ext>
                </a:extLst>
              </p:cNvPr>
              <p:cNvGraphicFramePr>
                <a:graphicFrameLocks noChangeAspect="1"/>
              </p:cNvGraphicFramePr>
              <p:nvPr/>
            </p:nvGraphicFramePr>
            <p:xfrm>
              <a:off x="3560846" y="4624479"/>
              <a:ext cx="3048000" cy="1714500"/>
            </p:xfrm>
            <a:graphic>
              <a:graphicData uri="http://schemas.microsoft.com/office/powerpoint/2016/slidezoom">
                <pslz:sldZm>
                  <pslz:sldZmObj sldId="336" cId="2985429900">
                    <pslz:zmPr id="{A75EE872-822B-4927-BC6D-4F7B18E6D87A}"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6D58B1D1-7805-CCBC-9A88-3A8453E15BB4}"/>
                  </a:ext>
                </a:extLst>
              </p:cNvPr>
              <p:cNvPicPr>
                <a:picLocks noGrp="1" noRot="1" noChangeAspect="1" noMove="1" noResize="1" noEditPoints="1" noAdjustHandles="1" noChangeArrowheads="1" noChangeShapeType="1"/>
              </p:cNvPicPr>
              <p:nvPr/>
            </p:nvPicPr>
            <p:blipFill>
              <a:blip r:embed="rId9"/>
              <a:stretch>
                <a:fillRect/>
              </a:stretch>
            </p:blipFill>
            <p:spPr>
              <a:xfrm>
                <a:off x="3560846" y="4624479"/>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200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914400"/>
          </a:xfrm>
        </p:spPr>
        <p:txBody>
          <a:bodyPr/>
          <a:lstStyle/>
          <a:p>
            <a:r>
              <a:rPr lang="en-US" dirty="0"/>
              <a:t>Hypothesis/correlation evaluation</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357806" y="1444215"/>
            <a:ext cx="6592299" cy="3747180"/>
          </a:xfrm>
        </p:spPr>
        <p:txBody>
          <a:bodyPr>
            <a:normAutofit/>
          </a:bodyPr>
          <a:lstStyle/>
          <a:p>
            <a:r>
              <a:rPr lang="en-US" dirty="0"/>
              <a:t>Summary</a:t>
            </a:r>
          </a:p>
          <a:p>
            <a:pPr lvl="1"/>
            <a:r>
              <a:rPr lang="en-US" dirty="0"/>
              <a:t>Many collinearity have found and remove from the data </a:t>
            </a:r>
          </a:p>
          <a:p>
            <a:pPr lvl="1"/>
            <a:r>
              <a:rPr lang="en-US" dirty="0"/>
              <a:t>Stepwise correlation analyses was performed to removed unimportant and poorly correlated parameters such as </a:t>
            </a:r>
          </a:p>
          <a:p>
            <a:pPr lvl="1"/>
            <a:r>
              <a:rPr lang="en-US" dirty="0"/>
              <a:t>Both numerical and categorical data were analyzed  for correlation analyses</a:t>
            </a:r>
          </a:p>
          <a:p>
            <a:pPr lvl="1"/>
            <a:r>
              <a:rPr lang="en-US" dirty="0"/>
              <a:t>Dealing with categorical data was challenging specifically encoding the data for analyses</a:t>
            </a:r>
          </a:p>
          <a:p>
            <a:pPr lvl="1"/>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graphicFrame>
        <p:nvGraphicFramePr>
          <p:cNvPr id="6" name="Table 5">
            <a:extLst>
              <a:ext uri="{FF2B5EF4-FFF2-40B4-BE49-F238E27FC236}">
                <a16:creationId xmlns:a16="http://schemas.microsoft.com/office/drawing/2014/main" id="{944265F1-8B52-7090-6406-B9CF30ED666B}"/>
              </a:ext>
            </a:extLst>
          </p:cNvPr>
          <p:cNvGraphicFramePr>
            <a:graphicFrameLocks noGrp="1"/>
          </p:cNvGraphicFramePr>
          <p:nvPr>
            <p:extLst>
              <p:ext uri="{D42A27DB-BD31-4B8C-83A1-F6EECF244321}">
                <p14:modId xmlns:p14="http://schemas.microsoft.com/office/powerpoint/2010/main" val="3199422763"/>
              </p:ext>
            </p:extLst>
          </p:nvPr>
        </p:nvGraphicFramePr>
        <p:xfrm>
          <a:off x="6950105" y="1279525"/>
          <a:ext cx="4701209" cy="5130800"/>
        </p:xfrm>
        <a:graphic>
          <a:graphicData uri="http://schemas.openxmlformats.org/drawingml/2006/table">
            <a:tbl>
              <a:tblPr firstRow="1" bandRow="1">
                <a:tableStyleId>{073A0DAA-6AF3-43AB-8588-CEC1D06C72B9}</a:tableStyleId>
              </a:tblPr>
              <a:tblGrid>
                <a:gridCol w="2560320">
                  <a:extLst>
                    <a:ext uri="{9D8B030D-6E8A-4147-A177-3AD203B41FA5}">
                      <a16:colId xmlns:a16="http://schemas.microsoft.com/office/drawing/2014/main" val="1280118796"/>
                    </a:ext>
                  </a:extLst>
                </a:gridCol>
                <a:gridCol w="2140889">
                  <a:extLst>
                    <a:ext uri="{9D8B030D-6E8A-4147-A177-3AD203B41FA5}">
                      <a16:colId xmlns:a16="http://schemas.microsoft.com/office/drawing/2014/main" val="437054256"/>
                    </a:ext>
                  </a:extLst>
                </a:gridCol>
              </a:tblGrid>
              <a:tr h="370840">
                <a:tc>
                  <a:txBody>
                    <a:bodyPr/>
                    <a:lstStyle/>
                    <a:p>
                      <a:r>
                        <a:rPr lang="en-US" dirty="0"/>
                        <a:t>Unimportant (Total of 16)</a:t>
                      </a:r>
                    </a:p>
                  </a:txBody>
                  <a:tcPr/>
                </a:tc>
                <a:tc>
                  <a:txBody>
                    <a:bodyPr/>
                    <a:lstStyle/>
                    <a:p>
                      <a:r>
                        <a:rPr lang="en-US" dirty="0"/>
                        <a:t>Important (total of 16)</a:t>
                      </a:r>
                    </a:p>
                  </a:txBody>
                  <a:tcPr/>
                </a:tc>
                <a:extLst>
                  <a:ext uri="{0D108BD9-81ED-4DB2-BD59-A6C34878D82A}">
                    <a16:rowId xmlns:a16="http://schemas.microsoft.com/office/drawing/2014/main" val="1956361574"/>
                  </a:ext>
                </a:extLst>
              </a:tr>
              <a:tr h="370840">
                <a:tc>
                  <a:txBody>
                    <a:bodyPr/>
                    <a:lstStyle/>
                    <a:p>
                      <a:r>
                        <a:rPr lang="en-US" sz="1100" b="1" i="0" kern="1200" dirty="0">
                          <a:solidFill>
                            <a:schemeClr val="dk1"/>
                          </a:solidFill>
                          <a:effectLst/>
                          <a:latin typeface="+mn-lt"/>
                          <a:ea typeface="+mn-ea"/>
                          <a:cs typeface="+mn-cs"/>
                        </a:rPr>
                        <a:t>Different race related indicators were in the data base (all removed expect one)</a:t>
                      </a:r>
                    </a:p>
                  </a:txBody>
                  <a:tcPr/>
                </a:tc>
                <a:tc>
                  <a:txBody>
                    <a:bodyPr/>
                    <a:lstStyle/>
                    <a:p>
                      <a:r>
                        <a:rPr lang="en-US" sz="1100" b="1" i="0" kern="1200" dirty="0">
                          <a:solidFill>
                            <a:schemeClr val="dk1"/>
                          </a:solidFill>
                          <a:effectLst/>
                          <a:latin typeface="+mn-lt"/>
                          <a:ea typeface="+mn-ea"/>
                          <a:cs typeface="+mn-cs"/>
                        </a:rPr>
                        <a:t>(+)Months from diagnosis to treatment</a:t>
                      </a:r>
                    </a:p>
                  </a:txBody>
                  <a:tcPr/>
                </a:tc>
                <a:extLst>
                  <a:ext uri="{0D108BD9-81ED-4DB2-BD59-A6C34878D82A}">
                    <a16:rowId xmlns:a16="http://schemas.microsoft.com/office/drawing/2014/main" val="1701629705"/>
                  </a:ext>
                </a:extLst>
              </a:tr>
              <a:tr h="370840">
                <a:tc>
                  <a:txBody>
                    <a:bodyPr/>
                    <a:lstStyle/>
                    <a:p>
                      <a:r>
                        <a:rPr lang="en-US" sz="1100" b="1" i="0" kern="1200" dirty="0">
                          <a:solidFill>
                            <a:schemeClr val="dk1"/>
                          </a:solidFill>
                          <a:effectLst/>
                          <a:latin typeface="+mn-lt"/>
                          <a:ea typeface="+mn-ea"/>
                          <a:cs typeface="+mn-cs"/>
                        </a:rPr>
                        <a:t>Sex</a:t>
                      </a:r>
                    </a:p>
                  </a:txBody>
                  <a:tcPr/>
                </a:tc>
                <a:tc>
                  <a:txBody>
                    <a:bodyPr/>
                    <a:lstStyle/>
                    <a:p>
                      <a:r>
                        <a:rPr lang="en-US" sz="1100" b="1" i="0" kern="1200" dirty="0">
                          <a:solidFill>
                            <a:schemeClr val="dk1"/>
                          </a:solidFill>
                          <a:effectLst/>
                          <a:latin typeface="+mn-lt"/>
                          <a:ea typeface="+mn-ea"/>
                          <a:cs typeface="+mn-cs"/>
                        </a:rPr>
                        <a:t>(-) Total number of in situ/malignant tumors for patient</a:t>
                      </a:r>
                    </a:p>
                  </a:txBody>
                  <a:tcPr/>
                </a:tc>
                <a:extLst>
                  <a:ext uri="{0D108BD9-81ED-4DB2-BD59-A6C34878D82A}">
                    <a16:rowId xmlns:a16="http://schemas.microsoft.com/office/drawing/2014/main" val="3304696558"/>
                  </a:ext>
                </a:extLst>
              </a:tr>
              <a:tr h="370840">
                <a:tc>
                  <a:txBody>
                    <a:bodyPr/>
                    <a:lstStyle/>
                    <a:p>
                      <a:r>
                        <a:rPr lang="en-US" sz="1100" b="1" i="0" kern="1200" dirty="0">
                          <a:solidFill>
                            <a:schemeClr val="dk1"/>
                          </a:solidFill>
                          <a:effectLst/>
                          <a:latin typeface="+mn-lt"/>
                          <a:ea typeface="+mn-ea"/>
                          <a:cs typeface="+mn-cs"/>
                        </a:rPr>
                        <a:t>Patient ID</a:t>
                      </a:r>
                    </a:p>
                  </a:txBody>
                  <a:tcPr/>
                </a:tc>
                <a:tc>
                  <a:txBody>
                    <a:bodyPr/>
                    <a:lstStyle/>
                    <a:p>
                      <a:r>
                        <a:rPr lang="en-US" sz="1100" b="1" i="0" kern="1200" dirty="0">
                          <a:solidFill>
                            <a:schemeClr val="dk1"/>
                          </a:solidFill>
                          <a:effectLst/>
                          <a:latin typeface="+mn-lt"/>
                          <a:ea typeface="+mn-ea"/>
                          <a:cs typeface="+mn-cs"/>
                        </a:rPr>
                        <a:t>(-) Total number of benign/borderline tumors for patient	</a:t>
                      </a:r>
                    </a:p>
                  </a:txBody>
                  <a:tcPr/>
                </a:tc>
                <a:extLst>
                  <a:ext uri="{0D108BD9-81ED-4DB2-BD59-A6C34878D82A}">
                    <a16:rowId xmlns:a16="http://schemas.microsoft.com/office/drawing/2014/main" val="2261762278"/>
                  </a:ext>
                </a:extLst>
              </a:tr>
              <a:tr h="370840">
                <a:tc>
                  <a:txBody>
                    <a:bodyPr/>
                    <a:lstStyle/>
                    <a:p>
                      <a:r>
                        <a:rPr lang="en-US" sz="1100" b="1" i="0" kern="1200" dirty="0">
                          <a:solidFill>
                            <a:schemeClr val="dk1"/>
                          </a:solidFill>
                          <a:effectLst/>
                          <a:latin typeface="+mn-lt"/>
                          <a:ea typeface="+mn-ea"/>
                          <a:cs typeface="+mn-cs"/>
                        </a:rPr>
                        <a:t>Year of death (the survival month exists)</a:t>
                      </a:r>
                    </a:p>
                  </a:txBody>
                  <a:tcPr/>
                </a:tc>
                <a:tc>
                  <a:txBody>
                    <a:bodyPr/>
                    <a:lstStyle/>
                    <a:p>
                      <a:r>
                        <a:rPr lang="en-US" sz="1100" b="1" i="0" kern="1200" dirty="0">
                          <a:solidFill>
                            <a:schemeClr val="dk1"/>
                          </a:solidFill>
                          <a:effectLst/>
                          <a:latin typeface="+mn-lt"/>
                          <a:ea typeface="+mn-ea"/>
                          <a:cs typeface="+mn-cs"/>
                        </a:rPr>
                        <a:t>Age</a:t>
                      </a:r>
                    </a:p>
                  </a:txBody>
                  <a:tcPr/>
                </a:tc>
                <a:extLst>
                  <a:ext uri="{0D108BD9-81ED-4DB2-BD59-A6C34878D82A}">
                    <a16:rowId xmlns:a16="http://schemas.microsoft.com/office/drawing/2014/main" val="907930748"/>
                  </a:ext>
                </a:extLst>
              </a:tr>
              <a:tr h="370840">
                <a:tc>
                  <a:txBody>
                    <a:bodyPr/>
                    <a:lstStyle/>
                    <a:p>
                      <a:r>
                        <a:rPr lang="en-US" sz="1100" b="1" i="0" kern="1200" dirty="0">
                          <a:solidFill>
                            <a:schemeClr val="dk1"/>
                          </a:solidFill>
                          <a:effectLst/>
                          <a:latin typeface="+mn-lt"/>
                          <a:ea typeface="+mn-ea"/>
                          <a:cs typeface="+mn-cs"/>
                        </a:rPr>
                        <a:t>Sequence number</a:t>
                      </a:r>
                    </a:p>
                  </a:txBody>
                  <a:tcPr/>
                </a:tc>
                <a:tc>
                  <a:txBody>
                    <a:bodyPr/>
                    <a:lstStyle/>
                    <a:p>
                      <a:r>
                        <a:rPr lang="en-US" sz="1100" b="1" i="0" kern="1200" dirty="0">
                          <a:solidFill>
                            <a:schemeClr val="dk1"/>
                          </a:solidFill>
                          <a:effectLst/>
                          <a:latin typeface="+mn-lt"/>
                          <a:ea typeface="+mn-ea"/>
                          <a:cs typeface="+mn-cs"/>
                        </a:rPr>
                        <a:t>Race (W, B, AI, API)</a:t>
                      </a:r>
                    </a:p>
                  </a:txBody>
                  <a:tcPr/>
                </a:tc>
                <a:extLst>
                  <a:ext uri="{0D108BD9-81ED-4DB2-BD59-A6C34878D82A}">
                    <a16:rowId xmlns:a16="http://schemas.microsoft.com/office/drawing/2014/main" val="884317999"/>
                  </a:ext>
                </a:extLst>
              </a:tr>
              <a:tr h="370840">
                <a:tc>
                  <a:txBody>
                    <a:bodyPr/>
                    <a:lstStyle/>
                    <a:p>
                      <a:r>
                        <a:rPr lang="en-US" sz="1100" b="1" i="0" kern="1200" dirty="0">
                          <a:solidFill>
                            <a:schemeClr val="dk1"/>
                          </a:solidFill>
                          <a:effectLst/>
                          <a:latin typeface="+mn-lt"/>
                          <a:ea typeface="+mn-ea"/>
                          <a:cs typeface="+mn-cs"/>
                        </a:rPr>
                        <a:t>Year of diagnosis</a:t>
                      </a:r>
                    </a:p>
                  </a:txBody>
                  <a:tcPr/>
                </a:tc>
                <a:tc>
                  <a:txBody>
                    <a:bodyPr/>
                    <a:lstStyle/>
                    <a:p>
                      <a:r>
                        <a:rPr lang="en-US" sz="1100" b="1" i="0" kern="1200" dirty="0">
                          <a:solidFill>
                            <a:schemeClr val="dk1"/>
                          </a:solidFill>
                          <a:effectLst/>
                          <a:latin typeface="+mn-lt"/>
                          <a:ea typeface="+mn-ea"/>
                          <a:cs typeface="+mn-cs"/>
                        </a:rPr>
                        <a:t>Primary Label</a:t>
                      </a:r>
                    </a:p>
                  </a:txBody>
                  <a:tcPr/>
                </a:tc>
                <a:extLst>
                  <a:ext uri="{0D108BD9-81ED-4DB2-BD59-A6C34878D82A}">
                    <a16:rowId xmlns:a16="http://schemas.microsoft.com/office/drawing/2014/main" val="2384335108"/>
                  </a:ext>
                </a:extLst>
              </a:tr>
              <a:tr h="370840">
                <a:tc>
                  <a:txBody>
                    <a:bodyPr/>
                    <a:lstStyle/>
                    <a:p>
                      <a:r>
                        <a:rPr lang="en-US" sz="1100" b="1" i="0" kern="1200" dirty="0">
                          <a:solidFill>
                            <a:schemeClr val="dk1"/>
                          </a:solidFill>
                          <a:effectLst/>
                          <a:latin typeface="+mn-lt"/>
                          <a:ea typeface="+mn-ea"/>
                          <a:cs typeface="+mn-cs"/>
                        </a:rPr>
                        <a:t>Rural urban continuum </a:t>
                      </a:r>
                    </a:p>
                  </a:txBody>
                  <a:tcPr/>
                </a:tc>
                <a:tc>
                  <a:txBody>
                    <a:bodyPr/>
                    <a:lstStyle/>
                    <a:p>
                      <a:r>
                        <a:rPr lang="en-US" sz="1100" b="1" i="0" kern="1200" dirty="0">
                          <a:solidFill>
                            <a:schemeClr val="dk1"/>
                          </a:solidFill>
                          <a:effectLst/>
                          <a:latin typeface="+mn-lt"/>
                          <a:ea typeface="+mn-ea"/>
                          <a:cs typeface="+mn-cs"/>
                        </a:rPr>
                        <a:t>Grade</a:t>
                      </a:r>
                    </a:p>
                  </a:txBody>
                  <a:tcPr/>
                </a:tc>
                <a:extLst>
                  <a:ext uri="{0D108BD9-81ED-4DB2-BD59-A6C34878D82A}">
                    <a16:rowId xmlns:a16="http://schemas.microsoft.com/office/drawing/2014/main" val="3738532473"/>
                  </a:ext>
                </a:extLst>
              </a:tr>
              <a:tr h="370840">
                <a:tc>
                  <a:txBody>
                    <a:bodyPr/>
                    <a:lstStyle/>
                    <a:p>
                      <a:endParaRPr lang="en-US" sz="1100" b="1" i="0" kern="1200" dirty="0">
                        <a:solidFill>
                          <a:schemeClr val="dk1"/>
                        </a:solidFill>
                        <a:effectLst/>
                        <a:latin typeface="+mn-lt"/>
                        <a:ea typeface="+mn-ea"/>
                        <a:cs typeface="+mn-cs"/>
                      </a:endParaRPr>
                    </a:p>
                  </a:txBody>
                  <a:tcPr/>
                </a:tc>
                <a:tc>
                  <a:txBody>
                    <a:bodyPr/>
                    <a:lstStyle/>
                    <a:p>
                      <a:r>
                        <a:rPr lang="en-US" sz="1100" b="1" i="0" kern="1200" dirty="0">
                          <a:solidFill>
                            <a:schemeClr val="dk1"/>
                          </a:solidFill>
                          <a:effectLst/>
                          <a:latin typeface="+mn-lt"/>
                          <a:ea typeface="+mn-ea"/>
                          <a:cs typeface="+mn-cs"/>
                        </a:rPr>
                        <a:t>Treatment (Radiation/Surgery/Chemo)</a:t>
                      </a:r>
                    </a:p>
                  </a:txBody>
                  <a:tcPr/>
                </a:tc>
                <a:extLst>
                  <a:ext uri="{0D108BD9-81ED-4DB2-BD59-A6C34878D82A}">
                    <a16:rowId xmlns:a16="http://schemas.microsoft.com/office/drawing/2014/main" val="1543682224"/>
                  </a:ext>
                </a:extLst>
              </a:tr>
              <a:tr h="370840">
                <a:tc>
                  <a:txBody>
                    <a:bodyPr/>
                    <a:lstStyle/>
                    <a:p>
                      <a:endParaRPr lang="en-US" sz="1100" dirty="0"/>
                    </a:p>
                  </a:txBody>
                  <a:tcPr/>
                </a:tc>
                <a:tc>
                  <a:txBody>
                    <a:bodyPr/>
                    <a:lstStyle/>
                    <a:p>
                      <a:r>
                        <a:rPr lang="en-US" sz="1100" b="1" i="0" kern="1200" dirty="0">
                          <a:solidFill>
                            <a:schemeClr val="dk1"/>
                          </a:solidFill>
                          <a:effectLst/>
                          <a:latin typeface="+mn-lt"/>
                          <a:ea typeface="+mn-ea"/>
                          <a:cs typeface="+mn-cs"/>
                        </a:rPr>
                        <a:t>Income</a:t>
                      </a:r>
                    </a:p>
                  </a:txBody>
                  <a:tcPr/>
                </a:tc>
                <a:extLst>
                  <a:ext uri="{0D108BD9-81ED-4DB2-BD59-A6C34878D82A}">
                    <a16:rowId xmlns:a16="http://schemas.microsoft.com/office/drawing/2014/main" val="2673302321"/>
                  </a:ext>
                </a:extLst>
              </a:tr>
              <a:tr h="370840">
                <a:tc>
                  <a:txBody>
                    <a:bodyPr/>
                    <a:lstStyle/>
                    <a:p>
                      <a:endParaRPr lang="en-US" sz="1100" dirty="0"/>
                    </a:p>
                  </a:txBody>
                  <a:tcPr/>
                </a:tc>
                <a:tc>
                  <a:txBody>
                    <a:bodyPr/>
                    <a:lstStyle/>
                    <a:p>
                      <a:r>
                        <a:rPr lang="en-US" sz="1100" b="1" i="0" kern="1200" dirty="0">
                          <a:solidFill>
                            <a:schemeClr val="dk1"/>
                          </a:solidFill>
                          <a:effectLst/>
                          <a:latin typeface="+mn-lt"/>
                          <a:ea typeface="+mn-ea"/>
                          <a:cs typeface="+mn-cs"/>
                        </a:rPr>
                        <a:t>Marital Status</a:t>
                      </a:r>
                    </a:p>
                  </a:txBody>
                  <a:tcPr/>
                </a:tc>
                <a:extLst>
                  <a:ext uri="{0D108BD9-81ED-4DB2-BD59-A6C34878D82A}">
                    <a16:rowId xmlns:a16="http://schemas.microsoft.com/office/drawing/2014/main" val="2812216386"/>
                  </a:ext>
                </a:extLst>
              </a:tr>
            </a:tbl>
          </a:graphicData>
        </a:graphic>
      </p:graphicFrame>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CEC59949-0C1F-D65B-98EB-7EC1A0EE2E54}"/>
                  </a:ext>
                </a:extLst>
              </p:cNvPr>
              <p:cNvGraphicFramePr>
                <a:graphicFrameLocks noChangeAspect="1"/>
              </p:cNvGraphicFramePr>
              <p:nvPr>
                <p:extLst>
                  <p:ext uri="{D42A27DB-BD31-4B8C-83A1-F6EECF244321}">
                    <p14:modId xmlns:p14="http://schemas.microsoft.com/office/powerpoint/2010/main" val="1185971803"/>
                  </p:ext>
                </p:extLst>
              </p:nvPr>
            </p:nvGraphicFramePr>
            <p:xfrm>
              <a:off x="1229932" y="4508248"/>
              <a:ext cx="3823948" cy="2150970"/>
            </p:xfrm>
            <a:graphic>
              <a:graphicData uri="http://schemas.microsoft.com/office/powerpoint/2016/slidezoom">
                <pslz:sldZm>
                  <pslz:sldZmObj sldId="345" cId="2775884114">
                    <pslz:zmPr id="{384F5870-6178-4071-836C-B0743A9FC007}" returnToParent="0" transitionDur="1000">
                      <p166:blipFill xmlns:p166="http://schemas.microsoft.com/office/powerpoint/2016/6/main">
                        <a:blip r:embed="rId3"/>
                        <a:stretch>
                          <a:fillRect/>
                        </a:stretch>
                      </p166:blipFill>
                      <p166:spPr xmlns:p166="http://schemas.microsoft.com/office/powerpoint/2016/6/main">
                        <a:xfrm>
                          <a:off x="0" y="0"/>
                          <a:ext cx="3823948" cy="2150970"/>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CEC59949-0C1F-D65B-98EB-7EC1A0EE2E54}"/>
                  </a:ext>
                </a:extLst>
              </p:cNvPr>
              <p:cNvPicPr>
                <a:picLocks noGrp="1" noRot="1" noChangeAspect="1" noMove="1" noResize="1" noEditPoints="1" noAdjustHandles="1" noChangeArrowheads="1" noChangeShapeType="1"/>
              </p:cNvPicPr>
              <p:nvPr/>
            </p:nvPicPr>
            <p:blipFill>
              <a:blip r:embed="rId4"/>
              <a:stretch>
                <a:fillRect/>
              </a:stretch>
            </p:blipFill>
            <p:spPr>
              <a:xfrm>
                <a:off x="1229932" y="4508248"/>
                <a:ext cx="3823948" cy="2150970"/>
              </a:xfrm>
              <a:prstGeom prst="rect">
                <a:avLst/>
              </a:prstGeom>
              <a:ln w="3175">
                <a:solidFill>
                  <a:prstClr val="ltGray"/>
                </a:solidFill>
              </a:ln>
            </p:spPr>
          </p:pic>
        </mc:Fallback>
      </mc:AlternateContent>
    </p:spTree>
    <p:extLst>
      <p:ext uri="{BB962C8B-B14F-4D97-AF65-F5344CB8AC3E}">
        <p14:creationId xmlns:p14="http://schemas.microsoft.com/office/powerpoint/2010/main" val="378361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914400"/>
          </a:xfrm>
        </p:spPr>
        <p:txBody>
          <a:bodyPr/>
          <a:lstStyle/>
          <a:p>
            <a:r>
              <a:rPr lang="en-US" dirty="0"/>
              <a:t>Data Analyses, Evaluation, &amp; Summary</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357806" y="1444215"/>
            <a:ext cx="6377291" cy="3747180"/>
          </a:xfrm>
        </p:spPr>
        <p:txBody>
          <a:bodyPr/>
          <a:lstStyle/>
          <a:p>
            <a:r>
              <a:rPr lang="en-US" dirty="0"/>
              <a:t>Summary</a:t>
            </a:r>
          </a:p>
          <a:p>
            <a:pPr lvl="1"/>
            <a:r>
              <a:rPr lang="en-US" dirty="0"/>
              <a:t>Random Forest was the easiest to apply and reasonably fast</a:t>
            </a:r>
          </a:p>
          <a:p>
            <a:pPr lvl="1"/>
            <a:r>
              <a:rPr lang="en-US" dirty="0"/>
              <a:t>Logistic Regression was the fast, but still accurate</a:t>
            </a:r>
          </a:p>
          <a:p>
            <a:pPr lvl="1"/>
            <a:r>
              <a:rPr lang="en-US" dirty="0"/>
              <a:t>The accuracy of 94% and 93% for RF and Logistic Regression were achieved. </a:t>
            </a:r>
          </a:p>
          <a:p>
            <a:pPr lvl="1"/>
            <a:r>
              <a:rPr lang="en-US" dirty="0"/>
              <a:t>Logistic regression was easier to apply compared to Random Forrest. </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graphicFrame>
        <p:nvGraphicFramePr>
          <p:cNvPr id="6" name="Table 5">
            <a:extLst>
              <a:ext uri="{FF2B5EF4-FFF2-40B4-BE49-F238E27FC236}">
                <a16:creationId xmlns:a16="http://schemas.microsoft.com/office/drawing/2014/main" id="{944265F1-8B52-7090-6406-B9CF30ED666B}"/>
              </a:ext>
            </a:extLst>
          </p:cNvPr>
          <p:cNvGraphicFramePr>
            <a:graphicFrameLocks noGrp="1"/>
          </p:cNvGraphicFramePr>
          <p:nvPr>
            <p:extLst>
              <p:ext uri="{D42A27DB-BD31-4B8C-83A1-F6EECF244321}">
                <p14:modId xmlns:p14="http://schemas.microsoft.com/office/powerpoint/2010/main" val="3281207403"/>
              </p:ext>
            </p:extLst>
          </p:nvPr>
        </p:nvGraphicFramePr>
        <p:xfrm>
          <a:off x="6950105" y="1279525"/>
          <a:ext cx="4701209" cy="1483360"/>
        </p:xfrm>
        <a:graphic>
          <a:graphicData uri="http://schemas.openxmlformats.org/drawingml/2006/table">
            <a:tbl>
              <a:tblPr firstRow="1" bandRow="1">
                <a:tableStyleId>{073A0DAA-6AF3-43AB-8588-CEC1D06C72B9}</a:tableStyleId>
              </a:tblPr>
              <a:tblGrid>
                <a:gridCol w="2560320">
                  <a:extLst>
                    <a:ext uri="{9D8B030D-6E8A-4147-A177-3AD203B41FA5}">
                      <a16:colId xmlns:a16="http://schemas.microsoft.com/office/drawing/2014/main" val="1280118796"/>
                    </a:ext>
                  </a:extLst>
                </a:gridCol>
                <a:gridCol w="2140889">
                  <a:extLst>
                    <a:ext uri="{9D8B030D-6E8A-4147-A177-3AD203B41FA5}">
                      <a16:colId xmlns:a16="http://schemas.microsoft.com/office/drawing/2014/main" val="437054256"/>
                    </a:ext>
                  </a:extLst>
                </a:gridCol>
              </a:tblGrid>
              <a:tr h="370840">
                <a:tc>
                  <a:txBody>
                    <a:bodyPr/>
                    <a:lstStyle/>
                    <a:p>
                      <a:r>
                        <a:rPr lang="en-US" dirty="0"/>
                        <a:t>Method</a:t>
                      </a:r>
                    </a:p>
                  </a:txBody>
                  <a:tcPr/>
                </a:tc>
                <a:tc>
                  <a:txBody>
                    <a:bodyPr/>
                    <a:lstStyle/>
                    <a:p>
                      <a:r>
                        <a:rPr lang="en-US" dirty="0"/>
                        <a:t>Accuracy (Survival)</a:t>
                      </a:r>
                    </a:p>
                  </a:txBody>
                  <a:tcPr/>
                </a:tc>
                <a:extLst>
                  <a:ext uri="{0D108BD9-81ED-4DB2-BD59-A6C34878D82A}">
                    <a16:rowId xmlns:a16="http://schemas.microsoft.com/office/drawing/2014/main" val="1956361574"/>
                  </a:ext>
                </a:extLst>
              </a:tr>
              <a:tr h="370840">
                <a:tc>
                  <a:txBody>
                    <a:bodyPr/>
                    <a:lstStyle/>
                    <a:p>
                      <a:r>
                        <a:rPr lang="en-US" dirty="0"/>
                        <a:t>Logistic Regression</a:t>
                      </a:r>
                    </a:p>
                  </a:txBody>
                  <a:tcPr/>
                </a:tc>
                <a:tc>
                  <a:txBody>
                    <a:bodyPr/>
                    <a:lstStyle/>
                    <a:p>
                      <a:r>
                        <a:rPr lang="en-US" dirty="0"/>
                        <a:t>93%</a:t>
                      </a:r>
                    </a:p>
                  </a:txBody>
                  <a:tcPr/>
                </a:tc>
                <a:extLst>
                  <a:ext uri="{0D108BD9-81ED-4DB2-BD59-A6C34878D82A}">
                    <a16:rowId xmlns:a16="http://schemas.microsoft.com/office/drawing/2014/main" val="1701629705"/>
                  </a:ext>
                </a:extLst>
              </a:tr>
              <a:tr h="370840">
                <a:tc>
                  <a:txBody>
                    <a:bodyPr/>
                    <a:lstStyle/>
                    <a:p>
                      <a:r>
                        <a:rPr lang="en-US" dirty="0"/>
                        <a:t>Random Forest</a:t>
                      </a:r>
                    </a:p>
                  </a:txBody>
                  <a:tcPr/>
                </a:tc>
                <a:tc>
                  <a:txBody>
                    <a:bodyPr/>
                    <a:lstStyle/>
                    <a:p>
                      <a:r>
                        <a:rPr lang="en-US" dirty="0"/>
                        <a:t>94%</a:t>
                      </a:r>
                    </a:p>
                  </a:txBody>
                  <a:tcPr/>
                </a:tc>
                <a:extLst>
                  <a:ext uri="{0D108BD9-81ED-4DB2-BD59-A6C34878D82A}">
                    <a16:rowId xmlns:a16="http://schemas.microsoft.com/office/drawing/2014/main" val="3304696558"/>
                  </a:ext>
                </a:extLst>
              </a:tr>
              <a:tr h="370840">
                <a:tc>
                  <a:txBody>
                    <a:bodyPr/>
                    <a:lstStyle/>
                    <a:p>
                      <a:r>
                        <a:rPr lang="en-US" dirty="0"/>
                        <a:t>Deep Neural Network</a:t>
                      </a:r>
                    </a:p>
                  </a:txBody>
                  <a:tcPr/>
                </a:tc>
                <a:tc>
                  <a:txBody>
                    <a:bodyPr/>
                    <a:lstStyle/>
                    <a:p>
                      <a:r>
                        <a:rPr lang="en-US" dirty="0"/>
                        <a:t>94%</a:t>
                      </a:r>
                    </a:p>
                  </a:txBody>
                  <a:tcPr/>
                </a:tc>
                <a:extLst>
                  <a:ext uri="{0D108BD9-81ED-4DB2-BD59-A6C34878D82A}">
                    <a16:rowId xmlns:a16="http://schemas.microsoft.com/office/drawing/2014/main" val="3226139903"/>
                  </a:ext>
                </a:extLst>
              </a:tr>
            </a:tbl>
          </a:graphicData>
        </a:graphic>
      </p:graphicFrame>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15375A7F-AF23-706E-51BA-8D68A59DB8F8}"/>
                  </a:ext>
                </a:extLst>
              </p:cNvPr>
              <p:cNvGraphicFramePr>
                <a:graphicFrameLocks noChangeAspect="1"/>
              </p:cNvGraphicFramePr>
              <p:nvPr>
                <p:extLst>
                  <p:ext uri="{D42A27DB-BD31-4B8C-83A1-F6EECF244321}">
                    <p14:modId xmlns:p14="http://schemas.microsoft.com/office/powerpoint/2010/main" val="3210071573"/>
                  </p:ext>
                </p:extLst>
              </p:nvPr>
            </p:nvGraphicFramePr>
            <p:xfrm>
              <a:off x="7226710" y="2974749"/>
              <a:ext cx="3048000" cy="1714500"/>
            </p:xfrm>
            <a:graphic>
              <a:graphicData uri="http://schemas.microsoft.com/office/powerpoint/2016/slidezoom">
                <pslz:sldZm>
                  <pslz:sldZmObj sldId="341" cId="2914370414">
                    <pslz:zmPr id="{BFD9B8C6-F856-4285-8C87-CB86C9C902EF}"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extLst>
                  <a:ext uri="{FF2B5EF4-FFF2-40B4-BE49-F238E27FC236}">
                    <a16:creationId xmlns:a16="http://schemas.microsoft.com/office/drawing/2014/main" id="{15375A7F-AF23-706E-51BA-8D68A59DB8F8}"/>
                  </a:ext>
                </a:extLst>
              </p:cNvPr>
              <p:cNvPicPr>
                <a:picLocks noGrp="1" noRot="1" noChangeAspect="1" noMove="1" noResize="1" noEditPoints="1" noAdjustHandles="1" noChangeArrowheads="1" noChangeShapeType="1"/>
              </p:cNvPicPr>
              <p:nvPr/>
            </p:nvPicPr>
            <p:blipFill>
              <a:blip r:embed="rId4"/>
              <a:stretch>
                <a:fillRect/>
              </a:stretch>
            </p:blipFill>
            <p:spPr>
              <a:xfrm>
                <a:off x="7226710" y="2974749"/>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0A4BDEAD-A47F-D4A1-4B43-9E9224565154}"/>
                  </a:ext>
                </a:extLst>
              </p:cNvPr>
              <p:cNvGraphicFramePr>
                <a:graphicFrameLocks noChangeAspect="1"/>
              </p:cNvGraphicFramePr>
              <p:nvPr>
                <p:extLst>
                  <p:ext uri="{D42A27DB-BD31-4B8C-83A1-F6EECF244321}">
                    <p14:modId xmlns:p14="http://schemas.microsoft.com/office/powerpoint/2010/main" val="3012133329"/>
                  </p:ext>
                </p:extLst>
              </p:nvPr>
            </p:nvGraphicFramePr>
            <p:xfrm>
              <a:off x="7226710" y="4903154"/>
              <a:ext cx="3048000" cy="1714500"/>
            </p:xfrm>
            <a:graphic>
              <a:graphicData uri="http://schemas.microsoft.com/office/powerpoint/2016/slidezoom">
                <pslz:sldZm>
                  <pslz:sldZmObj sldId="342" cId="1917507065">
                    <pslz:zmPr id="{853E640A-A442-46B7-8C33-936ABEC8855E}"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0A4BDEAD-A47F-D4A1-4B43-9E9224565154}"/>
                  </a:ext>
                </a:extLst>
              </p:cNvPr>
              <p:cNvPicPr>
                <a:picLocks noGrp="1" noRot="1" noChangeAspect="1" noMove="1" noResize="1" noEditPoints="1" noAdjustHandles="1" noChangeArrowheads="1" noChangeShapeType="1"/>
              </p:cNvPicPr>
              <p:nvPr/>
            </p:nvPicPr>
            <p:blipFill>
              <a:blip r:embed="rId6"/>
              <a:stretch>
                <a:fillRect/>
              </a:stretch>
            </p:blipFill>
            <p:spPr>
              <a:xfrm>
                <a:off x="7226710" y="4903154"/>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21C72653-D4DB-A62C-9EBF-61B9956FE531}"/>
                  </a:ext>
                </a:extLst>
              </p:cNvPr>
              <p:cNvGraphicFramePr>
                <a:graphicFrameLocks noChangeAspect="1"/>
              </p:cNvGraphicFramePr>
              <p:nvPr>
                <p:extLst>
                  <p:ext uri="{D42A27DB-BD31-4B8C-83A1-F6EECF244321}">
                    <p14:modId xmlns:p14="http://schemas.microsoft.com/office/powerpoint/2010/main" val="1677481994"/>
                  </p:ext>
                </p:extLst>
              </p:nvPr>
            </p:nvGraphicFramePr>
            <p:xfrm>
              <a:off x="3902105" y="4903154"/>
              <a:ext cx="3048000" cy="1714500"/>
            </p:xfrm>
            <a:graphic>
              <a:graphicData uri="http://schemas.microsoft.com/office/powerpoint/2016/slidezoom">
                <pslz:sldZm>
                  <pslz:sldZmObj sldId="347" cId="1360772362">
                    <pslz:zmPr id="{CF305269-865B-4BBD-87B1-02ECC26147C9}"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21C72653-D4DB-A62C-9EBF-61B9956FE531}"/>
                  </a:ext>
                </a:extLst>
              </p:cNvPr>
              <p:cNvPicPr>
                <a:picLocks noGrp="1" noRot="1" noChangeAspect="1" noMove="1" noResize="1" noEditPoints="1" noAdjustHandles="1" noChangeArrowheads="1" noChangeShapeType="1"/>
              </p:cNvPicPr>
              <p:nvPr/>
            </p:nvPicPr>
            <p:blipFill>
              <a:blip r:embed="rId8"/>
              <a:stretch>
                <a:fillRect/>
              </a:stretch>
            </p:blipFill>
            <p:spPr>
              <a:xfrm>
                <a:off x="3902105" y="490315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69699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ED9-3D31-C7EF-C4E5-0D218F611807}"/>
              </a:ext>
            </a:extLst>
          </p:cNvPr>
          <p:cNvSpPr>
            <a:spLocks noGrp="1"/>
          </p:cNvSpPr>
          <p:nvPr>
            <p:ph type="title"/>
          </p:nvPr>
        </p:nvSpPr>
        <p:spPr>
          <a:xfrm>
            <a:off x="923545" y="584477"/>
            <a:ext cx="10354052" cy="914400"/>
          </a:xfrm>
        </p:spPr>
        <p:txBody>
          <a:bodyPr/>
          <a:lstStyle/>
          <a:p>
            <a:r>
              <a:rPr lang="en-US" dirty="0"/>
              <a:t>Conclusion</a:t>
            </a:r>
          </a:p>
        </p:txBody>
      </p:sp>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sp>
        <p:nvSpPr>
          <p:cNvPr id="6" name="Table Placeholder 5">
            <a:extLst>
              <a:ext uri="{FF2B5EF4-FFF2-40B4-BE49-F238E27FC236}">
                <a16:creationId xmlns:a16="http://schemas.microsoft.com/office/drawing/2014/main" id="{FB187A1B-26F8-07AE-4C75-B693BE2BDD50}"/>
              </a:ext>
            </a:extLst>
          </p:cNvPr>
          <p:cNvSpPr>
            <a:spLocks noGrp="1"/>
          </p:cNvSpPr>
          <p:nvPr>
            <p:ph type="tbl" sz="quarter" idx="10"/>
          </p:nvPr>
        </p:nvSpPr>
        <p:spPr>
          <a:xfrm>
            <a:off x="923544" y="2009775"/>
            <a:ext cx="10715177" cy="3931920"/>
          </a:xfrm>
        </p:spPr>
        <p:txBody>
          <a:bodyPr>
            <a:normAutofit/>
          </a:bodyPr>
          <a:lstStyle/>
          <a:p>
            <a:r>
              <a:rPr lang="en-US" dirty="0"/>
              <a:t>A combined categorical and numerical data collected by SEER can be used for survival prediction of breast cancer with acceptable accuracy of 94%.</a:t>
            </a:r>
          </a:p>
          <a:p>
            <a:r>
              <a:rPr lang="en-US" dirty="0"/>
              <a:t>Random Forest Simplicity: </a:t>
            </a:r>
            <a:r>
              <a:rPr lang="en-US" dirty="0" err="1"/>
              <a:t>Opt</a:t>
            </a:r>
            <a:r>
              <a:rPr lang="en-US" dirty="0"/>
              <a:t> for user-friendly models like Random Forest.</a:t>
            </a:r>
          </a:p>
          <a:p>
            <a:r>
              <a:rPr lang="en-US" dirty="0"/>
              <a:t>Logistic regression is a powerful and reliable tool for a quick and relatively accurate survival rate estimate.</a:t>
            </a:r>
          </a:p>
          <a:p>
            <a:r>
              <a:rPr lang="en-US" dirty="0"/>
              <a:t>Correlation analyses of the large database including categorical data is challenging.</a:t>
            </a:r>
          </a:p>
          <a:p>
            <a:r>
              <a:rPr lang="en-US" dirty="0"/>
              <a:t>For this sort of problem Neural Network did not offer a better result than random Forrest. </a:t>
            </a:r>
          </a:p>
          <a:p>
            <a:endParaRPr lang="en-US" dirty="0"/>
          </a:p>
        </p:txBody>
      </p:sp>
    </p:spTree>
    <p:extLst>
      <p:ext uri="{BB962C8B-B14F-4D97-AF65-F5344CB8AC3E}">
        <p14:creationId xmlns:p14="http://schemas.microsoft.com/office/powerpoint/2010/main" val="232350070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{5B933F0C-391E-4561-B5FC-2149199573DA}tf22318419_win32</Template>
  <TotalTime>4111</TotalTime>
  <Words>1364</Words>
  <Application>Microsoft Office PowerPoint</Application>
  <PresentationFormat>Widescreen</PresentationFormat>
  <Paragraphs>146</Paragraphs>
  <Slides>27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SegoeUIVariable</vt:lpstr>
      <vt:lpstr>Tenorite</vt:lpstr>
      <vt:lpstr>Custom</vt:lpstr>
      <vt:lpstr>Survival Rate prediction in Breast Cancer By: K. Pooladvand</vt:lpstr>
      <vt:lpstr>Abstract</vt:lpstr>
      <vt:lpstr>Problem Statement: Predicting Breast Cancer Survival Rates</vt:lpstr>
      <vt:lpstr>Intro –   What  &amp;   Why</vt:lpstr>
      <vt:lpstr>How - Flowchart</vt:lpstr>
      <vt:lpstr>Data Display and Preliminary Analyses </vt:lpstr>
      <vt:lpstr>Hypothesis/correlation evaluation</vt:lpstr>
      <vt:lpstr>Data Analyses, Evaluation, &amp; Summary</vt:lpstr>
      <vt:lpstr>Conclusion</vt:lpstr>
      <vt:lpstr>References:</vt:lpstr>
      <vt:lpstr>Thank you</vt:lpstr>
      <vt:lpstr>Imported data</vt:lpstr>
      <vt:lpstr>SEERSTAT App</vt:lpstr>
      <vt:lpstr>Cleaned/Tidy Data summary</vt:lpstr>
      <vt:lpstr>Race</vt:lpstr>
      <vt:lpstr>Households income</vt:lpstr>
      <vt:lpstr>Cancer Age Distribution</vt:lpstr>
      <vt:lpstr>Cancer Primary Site Labels</vt:lpstr>
      <vt:lpstr>Parameters selection: Radiation/Chemo &amp; Malignment tumors</vt:lpstr>
      <vt:lpstr>Parameters selection: Primary site &amp; Surgery</vt:lpstr>
      <vt:lpstr>Parameters selection: Marital Status &amp; Household income </vt:lpstr>
      <vt:lpstr>Correlation Analyses</vt:lpstr>
      <vt:lpstr>Random Forest</vt:lpstr>
      <vt:lpstr>Random Forest</vt:lpstr>
      <vt:lpstr>Logistic Regression</vt:lpstr>
      <vt:lpstr>Gradient Boosting </vt:lpstr>
      <vt:lpstr>Deep Neural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Rate prediction in Breast Cancer By: K. Pooladvand</dc:title>
  <dc:creator>Koohyar Pooladvand</dc:creator>
  <cp:lastModifiedBy>Koohyar Pooladvand</cp:lastModifiedBy>
  <cp:revision>3</cp:revision>
  <dcterms:created xsi:type="dcterms:W3CDTF">2024-05-06T03:29:32Z</dcterms:created>
  <dcterms:modified xsi:type="dcterms:W3CDTF">2024-05-13T01:43:11Z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