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36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844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77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5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10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90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47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1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96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376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E6A9EE-27F0-4A79-9A16-277C4B7ED7A2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1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KÉPFELISMERÉS GÉPI </a:t>
            </a:r>
            <a:r>
              <a:rPr lang="hu-HU" sz="4800" dirty="0" smtClean="0"/>
              <a:t>TANULÁSI </a:t>
            </a:r>
            <a:r>
              <a:rPr lang="hu-HU" sz="4800" dirty="0"/>
              <a:t>MÓDSZEREK ALKALMAZÁSÁVAL PYTHON NYELVEN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Köő</a:t>
            </a:r>
            <a:r>
              <a:rPr lang="hu-HU" dirty="0" smtClean="0"/>
              <a:t> József</a:t>
            </a:r>
          </a:p>
          <a:p>
            <a:r>
              <a:rPr lang="hu-HU" dirty="0" smtClean="0"/>
              <a:t>Témavezető: </a:t>
            </a:r>
            <a:r>
              <a:rPr lang="hu-HU" dirty="0" err="1" smtClean="0"/>
              <a:t>Czúni</a:t>
            </a:r>
            <a:r>
              <a:rPr lang="hu-HU" dirty="0" smtClean="0"/>
              <a:t> </a:t>
            </a:r>
            <a:r>
              <a:rPr lang="hu-HU" dirty="0" err="1" smtClean="0"/>
              <a:t>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992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Elért </a:t>
            </a:r>
            <a:r>
              <a:rPr lang="hu-HU" dirty="0" smtClean="0"/>
              <a:t>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Gépi tanulási eljárások megismerése</a:t>
            </a:r>
          </a:p>
          <a:p>
            <a:r>
              <a:rPr lang="hu-HU" dirty="0"/>
              <a:t>Megvalósításuk</a:t>
            </a:r>
          </a:p>
          <a:p>
            <a:r>
              <a:rPr lang="hu-HU" dirty="0"/>
              <a:t>Kapcsolódó eszköztárral való ismerkedés</a:t>
            </a:r>
          </a:p>
          <a:p>
            <a:r>
              <a:rPr lang="hu-HU" dirty="0"/>
              <a:t>Tananyag </a:t>
            </a:r>
            <a:r>
              <a:rPr lang="hu-HU" dirty="0" smtClean="0"/>
              <a:t>feldolgozása</a:t>
            </a:r>
          </a:p>
          <a:p>
            <a:endParaRPr lang="hu-HU" dirty="0"/>
          </a:p>
          <a:p>
            <a:r>
              <a:rPr lang="hu-HU" dirty="0" smtClean="0"/>
              <a:t>„Itt leírni hogy mi kb. hány százalékban sikerült”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234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2145670"/>
            <a:ext cx="10058400" cy="3723423"/>
          </a:xfrm>
        </p:spPr>
        <p:txBody>
          <a:bodyPr>
            <a:normAutofit/>
          </a:bodyPr>
          <a:lstStyle/>
          <a:p>
            <a:r>
              <a:rPr lang="hu-HU" sz="2800" dirty="0" smtClean="0"/>
              <a:t>Célkitűzés</a:t>
            </a:r>
          </a:p>
          <a:p>
            <a:r>
              <a:rPr lang="hu-HU" sz="2800" dirty="0" smtClean="0"/>
              <a:t>Fejlesztői eszközök</a:t>
            </a:r>
          </a:p>
          <a:p>
            <a:r>
              <a:rPr lang="hu-HU" sz="2800" dirty="0" smtClean="0"/>
              <a:t>Felhasznált adatforrások</a:t>
            </a:r>
          </a:p>
          <a:p>
            <a:r>
              <a:rPr lang="hu-HU" sz="2800" dirty="0" smtClean="0"/>
              <a:t>Osztályozó algoritmusok bemutatása</a:t>
            </a:r>
          </a:p>
          <a:p>
            <a:r>
              <a:rPr lang="hu-HU" sz="2800" dirty="0" smtClean="0"/>
              <a:t>Elért eredmények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5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Célkitűzés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991762"/>
            <a:ext cx="10058400" cy="3877332"/>
          </a:xfrm>
        </p:spPr>
        <p:txBody>
          <a:bodyPr/>
          <a:lstStyle/>
          <a:p>
            <a:r>
              <a:rPr lang="hu-HU" dirty="0" smtClean="0"/>
              <a:t>Gépi tanulási eljárások megismerése</a:t>
            </a:r>
          </a:p>
          <a:p>
            <a:r>
              <a:rPr lang="hu-HU" dirty="0" smtClean="0"/>
              <a:t>Megvalósításuk</a:t>
            </a:r>
          </a:p>
          <a:p>
            <a:r>
              <a:rPr lang="hu-HU" dirty="0" smtClean="0"/>
              <a:t>Kapcsolódó eszköztárral való ismerkedés</a:t>
            </a:r>
          </a:p>
          <a:p>
            <a:r>
              <a:rPr lang="hu-HU" dirty="0" smtClean="0"/>
              <a:t>Tananyag feldolgozása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07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</a:t>
            </a:r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Python 2.7</a:t>
            </a:r>
          </a:p>
          <a:p>
            <a:r>
              <a:rPr lang="hu-HU" dirty="0" err="1" smtClean="0"/>
              <a:t>Anaconda</a:t>
            </a:r>
            <a:endParaRPr lang="hu-HU" dirty="0" smtClean="0"/>
          </a:p>
          <a:p>
            <a:r>
              <a:rPr lang="hu-HU" dirty="0" err="1" smtClean="0"/>
              <a:t>Spyder</a:t>
            </a:r>
            <a:endParaRPr lang="hu-HU" dirty="0" smtClean="0"/>
          </a:p>
          <a:p>
            <a:r>
              <a:rPr lang="hu-HU" dirty="0" err="1" smtClean="0"/>
              <a:t>Numpy</a:t>
            </a:r>
            <a:r>
              <a:rPr lang="hu-HU" dirty="0" smtClean="0"/>
              <a:t> könyvtár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142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</a:t>
            </a:r>
            <a:r>
              <a:rPr lang="hu-HU" dirty="0" smtClean="0"/>
              <a:t>adatforrások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CIFER-10</a:t>
            </a:r>
          </a:p>
          <a:p>
            <a:r>
              <a:rPr lang="hu-HU" dirty="0" err="1" smtClean="0"/>
              <a:t>ImageNET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259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Osztályozó algoritmusok </a:t>
            </a:r>
            <a:r>
              <a:rPr lang="hu-HU" dirty="0" smtClean="0"/>
              <a:t>bemutatása</a:t>
            </a:r>
            <a:br>
              <a:rPr lang="hu-HU" dirty="0" smtClean="0"/>
            </a:br>
            <a:r>
              <a:rPr lang="hu-HU" dirty="0" smtClean="0"/>
              <a:t>K-legközelebbi szomszéd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330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SVM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493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SVM - tanítás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253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Neurális háló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1667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81</Words>
  <Application>Microsoft Office PowerPoint</Application>
  <PresentationFormat>Szélesvásznú</PresentationFormat>
  <Paragraphs>33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Retrospektív</vt:lpstr>
      <vt:lpstr>KÉPFELISMERÉS GÉPI TANULÁSI MÓDSZEREK ALKALMAZÁSÁVAL PYTHON NYELVEN</vt:lpstr>
      <vt:lpstr>Bevezetés</vt:lpstr>
      <vt:lpstr>Célkitűzés</vt:lpstr>
      <vt:lpstr>Fejlesztői eszközök</vt:lpstr>
      <vt:lpstr>Felhasznált adatforrások</vt:lpstr>
      <vt:lpstr>Osztályozó algoritmusok bemutatása K-legközelebbi szomszéd</vt:lpstr>
      <vt:lpstr>SVM</vt:lpstr>
      <vt:lpstr>SVM - tanítás</vt:lpstr>
      <vt:lpstr>Neurális háló</vt:lpstr>
      <vt:lpstr>Elért eredmények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KÉPFELISMERÉS GÉPI TANULÁSI MÓDSZEREK ALKALMAZÁSÁVAL PYTHON NYELVEN</dc:title>
  <dc:creator>Windows-felhasználó</dc:creator>
  <cp:lastModifiedBy>Windows-felhasználó</cp:lastModifiedBy>
  <cp:revision>3</cp:revision>
  <dcterms:created xsi:type="dcterms:W3CDTF">2018-05-08T21:13:52Z</dcterms:created>
  <dcterms:modified xsi:type="dcterms:W3CDTF">2018-05-08T21:56:30Z</dcterms:modified>
</cp:coreProperties>
</file>