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59" r:id="rId8"/>
    <p:sldId id="260" r:id="rId9"/>
    <p:sldId id="273" r:id="rId10"/>
    <p:sldId id="274" r:id="rId11"/>
    <p:sldId id="270" r:id="rId12"/>
    <p:sldId id="271" r:id="rId13"/>
    <p:sldId id="261" r:id="rId14"/>
    <p:sldId id="265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comparating!$E$1</c:f>
              <c:strCache>
                <c:ptCount val="1"/>
                <c:pt idx="0">
                  <c:v>Ratio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comparating!$A$2:$A$301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comparating!$E$2:$E$301</c:f>
              <c:numCache>
                <c:formatCode>General</c:formatCode>
                <c:ptCount val="300"/>
                <c:pt idx="0">
                  <c:v>0.41716343336416162</c:v>
                </c:pt>
                <c:pt idx="1">
                  <c:v>9.244764092288813</c:v>
                </c:pt>
                <c:pt idx="2">
                  <c:v>10.562050727841346</c:v>
                </c:pt>
                <c:pt idx="3">
                  <c:v>13.184710135157468</c:v>
                </c:pt>
                <c:pt idx="4">
                  <c:v>10.394757735531259</c:v>
                </c:pt>
                <c:pt idx="5">
                  <c:v>12.022855528429963</c:v>
                </c:pt>
                <c:pt idx="6">
                  <c:v>10.973076786400812</c:v>
                </c:pt>
                <c:pt idx="7">
                  <c:v>11.1604227230006</c:v>
                </c:pt>
                <c:pt idx="8">
                  <c:v>9.4776427743987721</c:v>
                </c:pt>
                <c:pt idx="9">
                  <c:v>9.669695446478185</c:v>
                </c:pt>
                <c:pt idx="10">
                  <c:v>8.8063124260315071</c:v>
                </c:pt>
                <c:pt idx="11">
                  <c:v>16.629097104806789</c:v>
                </c:pt>
                <c:pt idx="12">
                  <c:v>9.1076780689448817</c:v>
                </c:pt>
                <c:pt idx="13">
                  <c:v>9.204723906244574</c:v>
                </c:pt>
                <c:pt idx="14">
                  <c:v>9.7393715242286962</c:v>
                </c:pt>
                <c:pt idx="15">
                  <c:v>9.2450058031055971</c:v>
                </c:pt>
                <c:pt idx="16">
                  <c:v>9.45051028088705</c:v>
                </c:pt>
                <c:pt idx="17">
                  <c:v>8.5106144673723403</c:v>
                </c:pt>
                <c:pt idx="18">
                  <c:v>8.0827606275157411</c:v>
                </c:pt>
                <c:pt idx="19">
                  <c:v>9.2075118723637122</c:v>
                </c:pt>
                <c:pt idx="20">
                  <c:v>10.225248425668266</c:v>
                </c:pt>
                <c:pt idx="21">
                  <c:v>8.1372139578460505</c:v>
                </c:pt>
                <c:pt idx="22">
                  <c:v>8.9290553045259191</c:v>
                </c:pt>
                <c:pt idx="23">
                  <c:v>8.4800757879236937</c:v>
                </c:pt>
                <c:pt idx="24">
                  <c:v>12.534137751731377</c:v>
                </c:pt>
                <c:pt idx="25">
                  <c:v>9.1409091323554499</c:v>
                </c:pt>
                <c:pt idx="26">
                  <c:v>8.9013513918676352</c:v>
                </c:pt>
                <c:pt idx="27">
                  <c:v>8.6936744957341627</c:v>
                </c:pt>
                <c:pt idx="28">
                  <c:v>8.8063834555641538</c:v>
                </c:pt>
                <c:pt idx="29">
                  <c:v>9.0030249165019622</c:v>
                </c:pt>
                <c:pt idx="30">
                  <c:v>9.2993938204930906</c:v>
                </c:pt>
                <c:pt idx="31">
                  <c:v>9.3464017001129882</c:v>
                </c:pt>
                <c:pt idx="32">
                  <c:v>9.0878382862645566</c:v>
                </c:pt>
                <c:pt idx="33">
                  <c:v>8.8489758136621077</c:v>
                </c:pt>
                <c:pt idx="34">
                  <c:v>8.4395453227550092</c:v>
                </c:pt>
                <c:pt idx="35">
                  <c:v>8.6739905334784186</c:v>
                </c:pt>
                <c:pt idx="36">
                  <c:v>11.561292341883586</c:v>
                </c:pt>
                <c:pt idx="37">
                  <c:v>9.9570682337577345</c:v>
                </c:pt>
                <c:pt idx="38">
                  <c:v>9.4655746904415885</c:v>
                </c:pt>
                <c:pt idx="39">
                  <c:v>8.5503806259919521</c:v>
                </c:pt>
                <c:pt idx="40">
                  <c:v>9.0290938751791803</c:v>
                </c:pt>
                <c:pt idx="41">
                  <c:v>8.3909367020873145</c:v>
                </c:pt>
                <c:pt idx="42">
                  <c:v>9.2686185251228679</c:v>
                </c:pt>
                <c:pt idx="43">
                  <c:v>9.9023848800863377</c:v>
                </c:pt>
                <c:pt idx="44">
                  <c:v>9.5538655905204646</c:v>
                </c:pt>
                <c:pt idx="45">
                  <c:v>9.8915598755875855</c:v>
                </c:pt>
                <c:pt idx="46">
                  <c:v>10.597156943132047</c:v>
                </c:pt>
                <c:pt idx="47">
                  <c:v>10.648369177423897</c:v>
                </c:pt>
                <c:pt idx="48">
                  <c:v>11.748658380529568</c:v>
                </c:pt>
                <c:pt idx="49">
                  <c:v>12.029611097524244</c:v>
                </c:pt>
                <c:pt idx="50">
                  <c:v>12.54490164950488</c:v>
                </c:pt>
                <c:pt idx="51">
                  <c:v>18.747475690221272</c:v>
                </c:pt>
                <c:pt idx="52">
                  <c:v>14.816536184046935</c:v>
                </c:pt>
                <c:pt idx="53">
                  <c:v>13.746693430426726</c:v>
                </c:pt>
                <c:pt idx="54">
                  <c:v>13.550243811514097</c:v>
                </c:pt>
                <c:pt idx="55">
                  <c:v>12.951204083047749</c:v>
                </c:pt>
                <c:pt idx="56">
                  <c:v>12.809953526624762</c:v>
                </c:pt>
                <c:pt idx="57">
                  <c:v>12.794912941378753</c:v>
                </c:pt>
                <c:pt idx="58">
                  <c:v>13.890381059216212</c:v>
                </c:pt>
                <c:pt idx="59">
                  <c:v>0</c:v>
                </c:pt>
                <c:pt idx="60">
                  <c:v>10.216616802254418</c:v>
                </c:pt>
                <c:pt idx="61">
                  <c:v>7.5273177728517462</c:v>
                </c:pt>
                <c:pt idx="62">
                  <c:v>5.5674256094337276</c:v>
                </c:pt>
                <c:pt idx="63">
                  <c:v>6.7749958663115635</c:v>
                </c:pt>
                <c:pt idx="64">
                  <c:v>8.3770822025445817</c:v>
                </c:pt>
                <c:pt idx="65">
                  <c:v>6.1281567514024724</c:v>
                </c:pt>
                <c:pt idx="66">
                  <c:v>6.322589351714667</c:v>
                </c:pt>
                <c:pt idx="67">
                  <c:v>6.492392127521744</c:v>
                </c:pt>
                <c:pt idx="68">
                  <c:v>6.5430772440233458</c:v>
                </c:pt>
                <c:pt idx="69">
                  <c:v>6.6816348104883412</c:v>
                </c:pt>
                <c:pt idx="70">
                  <c:v>7.6917722359553879</c:v>
                </c:pt>
                <c:pt idx="71">
                  <c:v>7.5134309081355548</c:v>
                </c:pt>
                <c:pt idx="72">
                  <c:v>8.0419452451567626</c:v>
                </c:pt>
                <c:pt idx="73">
                  <c:v>8.4655980938123268</c:v>
                </c:pt>
                <c:pt idx="74">
                  <c:v>8.2962875432566037</c:v>
                </c:pt>
                <c:pt idx="75">
                  <c:v>8.6317799743740302</c:v>
                </c:pt>
                <c:pt idx="76">
                  <c:v>8.0373941311375905</c:v>
                </c:pt>
                <c:pt idx="77">
                  <c:v>8.2322760228379419</c:v>
                </c:pt>
                <c:pt idx="78">
                  <c:v>8.3488509140317539</c:v>
                </c:pt>
                <c:pt idx="79">
                  <c:v>8.4513266051959928</c:v>
                </c:pt>
                <c:pt idx="80">
                  <c:v>8.01599910114723</c:v>
                </c:pt>
                <c:pt idx="81">
                  <c:v>8.4493402621764719</c:v>
                </c:pt>
                <c:pt idx="82">
                  <c:v>8.3026789901372915</c:v>
                </c:pt>
                <c:pt idx="83">
                  <c:v>8.6789510106741563</c:v>
                </c:pt>
                <c:pt idx="84">
                  <c:v>8.0640413627437368</c:v>
                </c:pt>
                <c:pt idx="85">
                  <c:v>8.0675869610325215</c:v>
                </c:pt>
                <c:pt idx="86">
                  <c:v>8.1130662419475144</c:v>
                </c:pt>
                <c:pt idx="87">
                  <c:v>8.9447681944158202</c:v>
                </c:pt>
                <c:pt idx="88">
                  <c:v>8.1369076586383198</c:v>
                </c:pt>
                <c:pt idx="89">
                  <c:v>8.4531960421023644</c:v>
                </c:pt>
                <c:pt idx="90">
                  <c:v>8.5436816815781054</c:v>
                </c:pt>
                <c:pt idx="91">
                  <c:v>7.895505829071304</c:v>
                </c:pt>
                <c:pt idx="92">
                  <c:v>8.3229983629638404</c:v>
                </c:pt>
                <c:pt idx="93">
                  <c:v>8.6440761590828181</c:v>
                </c:pt>
                <c:pt idx="94">
                  <c:v>8.9910535489502177</c:v>
                </c:pt>
                <c:pt idx="95">
                  <c:v>8.5877988767607167</c:v>
                </c:pt>
                <c:pt idx="96">
                  <c:v>8.2103925111527278</c:v>
                </c:pt>
                <c:pt idx="97">
                  <c:v>9.0525222466671984</c:v>
                </c:pt>
                <c:pt idx="98">
                  <c:v>8.9920493822728425</c:v>
                </c:pt>
                <c:pt idx="99">
                  <c:v>8.6798151367810377</c:v>
                </c:pt>
                <c:pt idx="100">
                  <c:v>8.4095213834217013</c:v>
                </c:pt>
                <c:pt idx="101">
                  <c:v>8.9613461967077317</c:v>
                </c:pt>
                <c:pt idx="102">
                  <c:v>11.874227391092049</c:v>
                </c:pt>
                <c:pt idx="103">
                  <c:v>10.080420489413561</c:v>
                </c:pt>
                <c:pt idx="104">
                  <c:v>15.681461303984666</c:v>
                </c:pt>
                <c:pt idx="105">
                  <c:v>9.694147433025238</c:v>
                </c:pt>
                <c:pt idx="106">
                  <c:v>14.132303629508144</c:v>
                </c:pt>
                <c:pt idx="107">
                  <c:v>9.2091041846533148</c:v>
                </c:pt>
                <c:pt idx="108">
                  <c:v>9.0135878202090911</c:v>
                </c:pt>
                <c:pt idx="109">
                  <c:v>10.940920308175553</c:v>
                </c:pt>
                <c:pt idx="110">
                  <c:v>11.283310342649626</c:v>
                </c:pt>
                <c:pt idx="111">
                  <c:v>13.650567160014683</c:v>
                </c:pt>
                <c:pt idx="112">
                  <c:v>12.131016865151745</c:v>
                </c:pt>
                <c:pt idx="113">
                  <c:v>10.783052064729679</c:v>
                </c:pt>
                <c:pt idx="114">
                  <c:v>11.070542865021244</c:v>
                </c:pt>
                <c:pt idx="115">
                  <c:v>15.666475582743995</c:v>
                </c:pt>
                <c:pt idx="116">
                  <c:v>11.19577886060614</c:v>
                </c:pt>
                <c:pt idx="117">
                  <c:v>11.673129111108173</c:v>
                </c:pt>
                <c:pt idx="118">
                  <c:v>12.245884843770247</c:v>
                </c:pt>
                <c:pt idx="119">
                  <c:v>0</c:v>
                </c:pt>
                <c:pt idx="120">
                  <c:v>14.647696285016112</c:v>
                </c:pt>
                <c:pt idx="121">
                  <c:v>8.8384381692315035</c:v>
                </c:pt>
                <c:pt idx="122">
                  <c:v>10.143977585127969</c:v>
                </c:pt>
                <c:pt idx="123">
                  <c:v>10.258552074632188</c:v>
                </c:pt>
                <c:pt idx="124">
                  <c:v>10.302083878796713</c:v>
                </c:pt>
                <c:pt idx="125">
                  <c:v>8.2687900105348664</c:v>
                </c:pt>
                <c:pt idx="126">
                  <c:v>8.2538051095428884</c:v>
                </c:pt>
                <c:pt idx="127">
                  <c:v>7.9043032656871786</c:v>
                </c:pt>
                <c:pt idx="128">
                  <c:v>7.6814722348085782</c:v>
                </c:pt>
                <c:pt idx="129">
                  <c:v>8.3943590304859939</c:v>
                </c:pt>
                <c:pt idx="130">
                  <c:v>7.4450254437313275</c:v>
                </c:pt>
                <c:pt idx="131">
                  <c:v>8.0051381384281513</c:v>
                </c:pt>
                <c:pt idx="132">
                  <c:v>8.2497517916200032</c:v>
                </c:pt>
                <c:pt idx="133">
                  <c:v>8.2059899675812336</c:v>
                </c:pt>
                <c:pt idx="134">
                  <c:v>7.7858152408033403</c:v>
                </c:pt>
                <c:pt idx="135">
                  <c:v>7.6781654356361235</c:v>
                </c:pt>
                <c:pt idx="136">
                  <c:v>8.0254164653285844</c:v>
                </c:pt>
                <c:pt idx="137">
                  <c:v>8.1450072686157196</c:v>
                </c:pt>
                <c:pt idx="138">
                  <c:v>8.3239930160792621</c:v>
                </c:pt>
                <c:pt idx="139">
                  <c:v>8.7391752632420108</c:v>
                </c:pt>
                <c:pt idx="140">
                  <c:v>8.0302323897971313</c:v>
                </c:pt>
                <c:pt idx="141">
                  <c:v>7.9438784744283399</c:v>
                </c:pt>
                <c:pt idx="142">
                  <c:v>8.2132519043144043</c:v>
                </c:pt>
                <c:pt idx="143">
                  <c:v>7.8090058804907789</c:v>
                </c:pt>
                <c:pt idx="144">
                  <c:v>8.0614818610981445</c:v>
                </c:pt>
                <c:pt idx="145">
                  <c:v>8.2274177690248393</c:v>
                </c:pt>
                <c:pt idx="146">
                  <c:v>8.2840228891565637</c:v>
                </c:pt>
                <c:pt idx="147">
                  <c:v>9.3903348421791684</c:v>
                </c:pt>
                <c:pt idx="148">
                  <c:v>8.6060271506797488</c:v>
                </c:pt>
                <c:pt idx="149">
                  <c:v>9.387990684533035</c:v>
                </c:pt>
                <c:pt idx="150">
                  <c:v>9.5304443290761363</c:v>
                </c:pt>
                <c:pt idx="151">
                  <c:v>9.081087845347577</c:v>
                </c:pt>
                <c:pt idx="152">
                  <c:v>8.2906362503205795</c:v>
                </c:pt>
                <c:pt idx="153">
                  <c:v>8.2135694628860119</c:v>
                </c:pt>
                <c:pt idx="154">
                  <c:v>7.7113714282903345</c:v>
                </c:pt>
                <c:pt idx="155">
                  <c:v>8.3448538149945115</c:v>
                </c:pt>
                <c:pt idx="156">
                  <c:v>8.4454404718894942</c:v>
                </c:pt>
                <c:pt idx="157">
                  <c:v>8.4813020672553527</c:v>
                </c:pt>
                <c:pt idx="158">
                  <c:v>8.2918131033562226</c:v>
                </c:pt>
                <c:pt idx="159">
                  <c:v>7.434536629082487</c:v>
                </c:pt>
                <c:pt idx="160">
                  <c:v>7.8986801219811982</c:v>
                </c:pt>
                <c:pt idx="161">
                  <c:v>8.6706944614397763</c:v>
                </c:pt>
                <c:pt idx="162">
                  <c:v>9.3728208546756928</c:v>
                </c:pt>
                <c:pt idx="163">
                  <c:v>9.0314422337007603</c:v>
                </c:pt>
                <c:pt idx="164">
                  <c:v>9.186892411000116</c:v>
                </c:pt>
                <c:pt idx="165">
                  <c:v>10.052362898722407</c:v>
                </c:pt>
                <c:pt idx="166">
                  <c:v>10.218441197440104</c:v>
                </c:pt>
                <c:pt idx="167">
                  <c:v>9.4575590643510594</c:v>
                </c:pt>
                <c:pt idx="168">
                  <c:v>11.493409209894107</c:v>
                </c:pt>
                <c:pt idx="169">
                  <c:v>11.805319174602868</c:v>
                </c:pt>
                <c:pt idx="170">
                  <c:v>9.5649530469789106</c:v>
                </c:pt>
                <c:pt idx="171">
                  <c:v>10.629256407406105</c:v>
                </c:pt>
                <c:pt idx="172">
                  <c:v>11.45080742424142</c:v>
                </c:pt>
                <c:pt idx="173">
                  <c:v>10.681776460118636</c:v>
                </c:pt>
                <c:pt idx="174">
                  <c:v>10.732290399124674</c:v>
                </c:pt>
                <c:pt idx="175">
                  <c:v>10.355179835155052</c:v>
                </c:pt>
                <c:pt idx="176">
                  <c:v>12.141266076011568</c:v>
                </c:pt>
                <c:pt idx="177">
                  <c:v>18.501234281248006</c:v>
                </c:pt>
                <c:pt idx="178">
                  <c:v>14.677301216546928</c:v>
                </c:pt>
                <c:pt idx="179">
                  <c:v>0</c:v>
                </c:pt>
                <c:pt idx="180">
                  <c:v>12.258597382043563</c:v>
                </c:pt>
                <c:pt idx="181">
                  <c:v>8.4975789705585925</c:v>
                </c:pt>
                <c:pt idx="182">
                  <c:v>8.0067722591008454</c:v>
                </c:pt>
                <c:pt idx="183">
                  <c:v>7.8775328752157119</c:v>
                </c:pt>
                <c:pt idx="184">
                  <c:v>8.830293983668847</c:v>
                </c:pt>
                <c:pt idx="185">
                  <c:v>8.2379268043345064</c:v>
                </c:pt>
                <c:pt idx="186">
                  <c:v>8.5800249744068946</c:v>
                </c:pt>
                <c:pt idx="187">
                  <c:v>7.7007117813163672</c:v>
                </c:pt>
                <c:pt idx="188">
                  <c:v>7.7085392573264038</c:v>
                </c:pt>
                <c:pt idx="189">
                  <c:v>7.1419896977866619</c:v>
                </c:pt>
                <c:pt idx="190">
                  <c:v>8.4506520116067563</c:v>
                </c:pt>
                <c:pt idx="191">
                  <c:v>8.0636592364552389</c:v>
                </c:pt>
                <c:pt idx="192">
                  <c:v>7.9429729729729779</c:v>
                </c:pt>
                <c:pt idx="193">
                  <c:v>7.9802100431119429</c:v>
                </c:pt>
                <c:pt idx="194">
                  <c:v>8.0167945354808019</c:v>
                </c:pt>
                <c:pt idx="195">
                  <c:v>7.4137250161186392</c:v>
                </c:pt>
                <c:pt idx="196">
                  <c:v>8.1734465753487662</c:v>
                </c:pt>
                <c:pt idx="197">
                  <c:v>7.7906701042852777</c:v>
                </c:pt>
                <c:pt idx="198">
                  <c:v>7.5841180478443473</c:v>
                </c:pt>
                <c:pt idx="199">
                  <c:v>7.3285852700050196</c:v>
                </c:pt>
                <c:pt idx="200">
                  <c:v>7.9566038595795074</c:v>
                </c:pt>
                <c:pt idx="201">
                  <c:v>7.9998756905476878</c:v>
                </c:pt>
                <c:pt idx="202">
                  <c:v>8.0821469088719233</c:v>
                </c:pt>
                <c:pt idx="203">
                  <c:v>7.6369631513753324</c:v>
                </c:pt>
                <c:pt idx="204">
                  <c:v>8.4868689168421358</c:v>
                </c:pt>
                <c:pt idx="205">
                  <c:v>7.6655508391990566</c:v>
                </c:pt>
                <c:pt idx="206">
                  <c:v>8.1226779775490545</c:v>
                </c:pt>
                <c:pt idx="207">
                  <c:v>8.2791493049281755</c:v>
                </c:pt>
                <c:pt idx="208">
                  <c:v>8.2706225222430856</c:v>
                </c:pt>
                <c:pt idx="209">
                  <c:v>8.1384911624131142</c:v>
                </c:pt>
                <c:pt idx="210">
                  <c:v>8.1923325624574126</c:v>
                </c:pt>
                <c:pt idx="211">
                  <c:v>8.2616407144620521</c:v>
                </c:pt>
                <c:pt idx="212">
                  <c:v>8.487355939508916</c:v>
                </c:pt>
                <c:pt idx="213">
                  <c:v>8.4906515797771522</c:v>
                </c:pt>
                <c:pt idx="214">
                  <c:v>7.8561569283789003</c:v>
                </c:pt>
                <c:pt idx="215">
                  <c:v>8.4218127908002867</c:v>
                </c:pt>
                <c:pt idx="216">
                  <c:v>7.9935027326882224</c:v>
                </c:pt>
                <c:pt idx="217">
                  <c:v>8.3114450808201532</c:v>
                </c:pt>
                <c:pt idx="218">
                  <c:v>8.0732926953081705</c:v>
                </c:pt>
                <c:pt idx="219">
                  <c:v>8.3277092869479485</c:v>
                </c:pt>
                <c:pt idx="220">
                  <c:v>7.9831586293783792</c:v>
                </c:pt>
                <c:pt idx="221">
                  <c:v>8.440015083463031</c:v>
                </c:pt>
                <c:pt idx="222">
                  <c:v>8.3400519515186851</c:v>
                </c:pt>
                <c:pt idx="223">
                  <c:v>8.6421033758684249</c:v>
                </c:pt>
                <c:pt idx="224">
                  <c:v>8.3565394294085191</c:v>
                </c:pt>
                <c:pt idx="225">
                  <c:v>8.8677540780474402</c:v>
                </c:pt>
                <c:pt idx="226">
                  <c:v>10.230133072917511</c:v>
                </c:pt>
                <c:pt idx="227">
                  <c:v>10.031038293319098</c:v>
                </c:pt>
                <c:pt idx="228">
                  <c:v>10.886972666115462</c:v>
                </c:pt>
                <c:pt idx="229">
                  <c:v>11.04754586133344</c:v>
                </c:pt>
                <c:pt idx="230">
                  <c:v>11.529875564091542</c:v>
                </c:pt>
                <c:pt idx="231">
                  <c:v>15.414820854905757</c:v>
                </c:pt>
                <c:pt idx="232">
                  <c:v>14.42623486842084</c:v>
                </c:pt>
                <c:pt idx="233">
                  <c:v>12.916282285211638</c:v>
                </c:pt>
                <c:pt idx="234">
                  <c:v>14.023198760349141</c:v>
                </c:pt>
                <c:pt idx="235">
                  <c:v>12.768971795878244</c:v>
                </c:pt>
                <c:pt idx="236">
                  <c:v>14.272357457437838</c:v>
                </c:pt>
                <c:pt idx="237">
                  <c:v>14.557185305534345</c:v>
                </c:pt>
                <c:pt idx="238">
                  <c:v>14.15588468202427</c:v>
                </c:pt>
                <c:pt idx="239">
                  <c:v>0</c:v>
                </c:pt>
                <c:pt idx="240">
                  <c:v>9.6819445136225646</c:v>
                </c:pt>
                <c:pt idx="241">
                  <c:v>9.1643001927376968</c:v>
                </c:pt>
                <c:pt idx="242">
                  <c:v>10.116080970862853</c:v>
                </c:pt>
                <c:pt idx="243">
                  <c:v>10.121106834042804</c:v>
                </c:pt>
                <c:pt idx="244">
                  <c:v>10.579932206753659</c:v>
                </c:pt>
                <c:pt idx="245">
                  <c:v>9.7204175296769577</c:v>
                </c:pt>
                <c:pt idx="246">
                  <c:v>9.0881872410491003</c:v>
                </c:pt>
                <c:pt idx="247">
                  <c:v>9.2010760226378761</c:v>
                </c:pt>
                <c:pt idx="248">
                  <c:v>9.0218978531978617</c:v>
                </c:pt>
                <c:pt idx="249">
                  <c:v>10.025687202388733</c:v>
                </c:pt>
                <c:pt idx="250">
                  <c:v>11.251290805703851</c:v>
                </c:pt>
                <c:pt idx="251">
                  <c:v>10.65494731945876</c:v>
                </c:pt>
                <c:pt idx="252">
                  <c:v>10.459846745080579</c:v>
                </c:pt>
                <c:pt idx="253">
                  <c:v>10.446050981824245</c:v>
                </c:pt>
                <c:pt idx="254">
                  <c:v>9.402828568108621</c:v>
                </c:pt>
                <c:pt idx="255">
                  <c:v>7.7803632384282109</c:v>
                </c:pt>
                <c:pt idx="256">
                  <c:v>9.5392339356822955</c:v>
                </c:pt>
                <c:pt idx="257">
                  <c:v>9.4608521303872788</c:v>
                </c:pt>
                <c:pt idx="258">
                  <c:v>9.3505094274025282</c:v>
                </c:pt>
                <c:pt idx="259">
                  <c:v>9.4154839673619595</c:v>
                </c:pt>
                <c:pt idx="260">
                  <c:v>9.4499993093900461</c:v>
                </c:pt>
                <c:pt idx="261">
                  <c:v>9.6351439493858724</c:v>
                </c:pt>
                <c:pt idx="262">
                  <c:v>9.7436577595734715</c:v>
                </c:pt>
                <c:pt idx="263">
                  <c:v>9.6717143616950896</c:v>
                </c:pt>
                <c:pt idx="264">
                  <c:v>9.4043269326544934</c:v>
                </c:pt>
                <c:pt idx="265">
                  <c:v>9.6198464960288437</c:v>
                </c:pt>
                <c:pt idx="266">
                  <c:v>9.7605415336745178</c:v>
                </c:pt>
                <c:pt idx="267">
                  <c:v>9.4483174770354772</c:v>
                </c:pt>
                <c:pt idx="268">
                  <c:v>9.9222377792364149</c:v>
                </c:pt>
                <c:pt idx="269">
                  <c:v>9.3998017434344998</c:v>
                </c:pt>
                <c:pt idx="270">
                  <c:v>9.8955932195804213</c:v>
                </c:pt>
                <c:pt idx="271">
                  <c:v>9.577777374501883</c:v>
                </c:pt>
                <c:pt idx="272">
                  <c:v>9.6571846257768037</c:v>
                </c:pt>
                <c:pt idx="273">
                  <c:v>9.4362731825734105</c:v>
                </c:pt>
                <c:pt idx="274">
                  <c:v>9.7278407608647779</c:v>
                </c:pt>
                <c:pt idx="275">
                  <c:v>10.315292325515143</c:v>
                </c:pt>
                <c:pt idx="276">
                  <c:v>10.364724955157786</c:v>
                </c:pt>
                <c:pt idx="277">
                  <c:v>10.342869696836628</c:v>
                </c:pt>
                <c:pt idx="278">
                  <c:v>9.8793301630371264</c:v>
                </c:pt>
                <c:pt idx="279">
                  <c:v>9.6611457204201567</c:v>
                </c:pt>
                <c:pt idx="280">
                  <c:v>10.22463482402291</c:v>
                </c:pt>
                <c:pt idx="281">
                  <c:v>9.9984239271629285</c:v>
                </c:pt>
                <c:pt idx="282">
                  <c:v>10.316182069409598</c:v>
                </c:pt>
                <c:pt idx="283">
                  <c:v>9.9177148995403499</c:v>
                </c:pt>
                <c:pt idx="284">
                  <c:v>10.680849237555613</c:v>
                </c:pt>
                <c:pt idx="285">
                  <c:v>10.252425965149104</c:v>
                </c:pt>
                <c:pt idx="286">
                  <c:v>10.751712235046888</c:v>
                </c:pt>
                <c:pt idx="287">
                  <c:v>11.84419220762204</c:v>
                </c:pt>
                <c:pt idx="288">
                  <c:v>10.818771761221003</c:v>
                </c:pt>
                <c:pt idx="289">
                  <c:v>16.467582765535838</c:v>
                </c:pt>
                <c:pt idx="290">
                  <c:v>13.486217882439657</c:v>
                </c:pt>
                <c:pt idx="291">
                  <c:v>13.00207860447933</c:v>
                </c:pt>
                <c:pt idx="292">
                  <c:v>16.879928470454548</c:v>
                </c:pt>
                <c:pt idx="293">
                  <c:v>15.339126203158141</c:v>
                </c:pt>
                <c:pt idx="294">
                  <c:v>12.857069883559863</c:v>
                </c:pt>
                <c:pt idx="295">
                  <c:v>16.23596465574186</c:v>
                </c:pt>
                <c:pt idx="296">
                  <c:v>13.804696187378712</c:v>
                </c:pt>
                <c:pt idx="297">
                  <c:v>13.695629006462154</c:v>
                </c:pt>
                <c:pt idx="298">
                  <c:v>19.202446308138036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C-49E9-950B-FAA997BD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386816"/>
        <c:axId val="562548128"/>
      </c:scatterChart>
      <c:valAx>
        <c:axId val="55238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2548128"/>
        <c:crosses val="autoZero"/>
        <c:crossBetween val="midCat"/>
      </c:valAx>
      <c:valAx>
        <c:axId val="5625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238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678"/>
            <a:ext cx="10515600" cy="37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52879"/>
              </p:ext>
            </p:extLst>
          </p:nvPr>
        </p:nvGraphicFramePr>
        <p:xfrm>
          <a:off x="591671" y="295834"/>
          <a:ext cx="8202705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937812" y="1380565"/>
            <a:ext cx="25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5 különböző kép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60 különböző kép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OpenCV</a:t>
            </a:r>
            <a:r>
              <a:rPr lang="hu-HU" dirty="0" smtClean="0"/>
              <a:t> vs.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62682" y="2734235"/>
            <a:ext cx="2891118" cy="344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err="1" smtClean="0"/>
              <a:t>OpenCV</a:t>
            </a:r>
            <a:r>
              <a:rPr lang="hu-HU" sz="2000" dirty="0" smtClean="0"/>
              <a:t> MOG() futási idő osztva a Python-</a:t>
            </a:r>
            <a:r>
              <a:rPr lang="hu-HU" sz="2000" dirty="0" err="1" smtClean="0"/>
              <a:t>os</a:t>
            </a:r>
            <a:r>
              <a:rPr lang="hu-HU" sz="2000" dirty="0" smtClean="0"/>
              <a:t> megvalósítás futási idejével</a:t>
            </a:r>
            <a:endParaRPr lang="hu-HU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3243"/>
              </p:ext>
            </p:extLst>
          </p:nvPr>
        </p:nvGraphicFramePr>
        <p:xfrm>
          <a:off x="304801" y="1894263"/>
          <a:ext cx="8157881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82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Szálak használata</a:t>
            </a:r>
          </a:p>
          <a:p>
            <a:pPr lvl="1"/>
            <a:r>
              <a:rPr lang="hu-HU" dirty="0" err="1" smtClean="0"/>
              <a:t>Processzek</a:t>
            </a:r>
            <a:r>
              <a:rPr lang="hu-HU" dirty="0" smtClean="0"/>
              <a:t> használata</a:t>
            </a:r>
          </a:p>
          <a:p>
            <a:endParaRPr lang="hu-HU" dirty="0"/>
          </a:p>
          <a:p>
            <a:r>
              <a:rPr lang="hu-HU" dirty="0" smtClean="0"/>
              <a:t>Neurális </a:t>
            </a:r>
            <a:r>
              <a:rPr lang="hu-HU" dirty="0" smtClean="0"/>
              <a:t>háló az apertúra </a:t>
            </a:r>
            <a:r>
              <a:rPr lang="hu-HU" dirty="0" smtClean="0"/>
              <a:t>problémára</a:t>
            </a:r>
            <a:endParaRPr lang="hu-HU" dirty="0"/>
          </a:p>
          <a:p>
            <a:pPr lvl="1"/>
            <a:r>
              <a:rPr lang="hu-HU" dirty="0" err="1" smtClean="0"/>
              <a:t>Autoencoder</a:t>
            </a:r>
            <a:endParaRPr lang="hu-HU" dirty="0" smtClean="0"/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háló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5" y="3496235"/>
            <a:ext cx="7145809" cy="20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endParaRPr lang="hu-HU" dirty="0" smtClean="0"/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74"/>
            <a:ext cx="10515600" cy="37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766"/>
            <a:ext cx="10515600" cy="3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111</Words>
  <Application>Microsoft Office PowerPoint</Application>
  <PresentationFormat>Szélesvásznú</PresentationFormat>
  <Paragraphs>51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Problémafelvetés</vt:lpstr>
      <vt:lpstr>Fejlesztőkörnyezet</vt:lpstr>
      <vt:lpstr>Fejlesztőkörnyezet</vt:lpstr>
      <vt:lpstr>Mixture of Gaussians</vt:lpstr>
      <vt:lpstr>Mixture of Gaussians</vt:lpstr>
      <vt:lpstr>Mixture of Gaussians</vt:lpstr>
      <vt:lpstr>Várható értékek megjelenítése</vt:lpstr>
      <vt:lpstr>Várható értékek megjelenítése</vt:lpstr>
      <vt:lpstr>Várható értékek megjelenítése</vt:lpstr>
      <vt:lpstr>PowerPoint-bemutató</vt:lpstr>
      <vt:lpstr>OpenCV vs. Python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11</cp:revision>
  <dcterms:created xsi:type="dcterms:W3CDTF">2018-11-18T13:23:56Z</dcterms:created>
  <dcterms:modified xsi:type="dcterms:W3CDTF">2018-12-09T18:01:06Z</dcterms:modified>
</cp:coreProperties>
</file>