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</a:t>
            </a:r>
            <a:r>
              <a:rPr lang="hu-HU" dirty="0" smtClean="0"/>
              <a:t>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21" y="3816723"/>
            <a:ext cx="6049403" cy="17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 </a:t>
            </a:r>
            <a:r>
              <a:rPr lang="hu-HU" dirty="0" smtClean="0"/>
              <a:t>képek összehasonlítva </a:t>
            </a:r>
            <a:r>
              <a:rPr lang="hu-HU" dirty="0" err="1" smtClean="0"/>
              <a:t>openCV</a:t>
            </a:r>
            <a:r>
              <a:rPr lang="hu-HU" dirty="0" smtClean="0"/>
              <a:t> MOG algoritmussal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Neurális háló az apertúra problémára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Problémafelvetés</vt:lpstr>
      <vt:lpstr>Fejlesztőkörnyezet</vt:lpstr>
      <vt:lpstr>Fejlesztőkörnyezet</vt:lpstr>
      <vt:lpstr>Mixture of Gaussians</vt:lpstr>
      <vt:lpstr>Mixture of Gaussians</vt:lpstr>
      <vt:lpstr>Mixture of Gaussians</vt:lpstr>
      <vt:lpstr>Elért eredmények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6</cp:revision>
  <dcterms:created xsi:type="dcterms:W3CDTF">2018-11-18T13:23:56Z</dcterms:created>
  <dcterms:modified xsi:type="dcterms:W3CDTF">2018-11-19T18:25:28Z</dcterms:modified>
</cp:coreProperties>
</file>