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9" r:id="rId5"/>
    <p:sldId id="267" r:id="rId6"/>
    <p:sldId id="258" r:id="rId7"/>
    <p:sldId id="259" r:id="rId8"/>
    <p:sldId id="260" r:id="rId9"/>
    <p:sldId id="273" r:id="rId10"/>
    <p:sldId id="274" r:id="rId11"/>
    <p:sldId id="270" r:id="rId12"/>
    <p:sldId id="271" r:id="rId13"/>
    <p:sldId id="261" r:id="rId14"/>
    <p:sldId id="265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oci\projects\Szakdoga_PE\Szakdoga\Szakdolgozat_PE\02_data\03_logs\timelo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oci\projects\Szakdoga_PE\Szakdoga\Szakdolgozat_PE\02_data\03_logs\timelo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hu-HU" dirty="0" smtClean="0"/>
              <a:t>Futási idő</a:t>
            </a:r>
            <a:endParaRPr lang="hu-H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>
        <c:manualLayout>
          <c:layoutTarget val="inner"/>
          <c:xMode val="edge"/>
          <c:yMode val="edge"/>
          <c:x val="2.7450504047084493E-2"/>
          <c:y val="8.163385768194649E-2"/>
          <c:w val="0.94167372073777877"/>
          <c:h val="0.79224279076891901"/>
        </c:manualLayout>
      </c:layout>
      <c:scatterChart>
        <c:scatterStyle val="lineMarker"/>
        <c:varyColors val="0"/>
        <c:ser>
          <c:idx val="0"/>
          <c:order val="0"/>
          <c:tx>
            <c:strRef>
              <c:f>Munka4!$B$1</c:f>
              <c:strCache>
                <c:ptCount val="1"/>
                <c:pt idx="0">
                  <c:v>M()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Munka4!$A$2:$A$301</c:f>
              <c:numCache>
                <c:formatCode>General</c:formatCode>
                <c:ptCount val="300"/>
                <c:pt idx="0">
                  <c:v>69120</c:v>
                </c:pt>
                <c:pt idx="1">
                  <c:v>138240</c:v>
                </c:pt>
                <c:pt idx="2">
                  <c:v>207360</c:v>
                </c:pt>
                <c:pt idx="3">
                  <c:v>276480</c:v>
                </c:pt>
                <c:pt idx="4">
                  <c:v>345600</c:v>
                </c:pt>
                <c:pt idx="5">
                  <c:v>414720</c:v>
                </c:pt>
                <c:pt idx="6">
                  <c:v>483840</c:v>
                </c:pt>
                <c:pt idx="7">
                  <c:v>552960</c:v>
                </c:pt>
                <c:pt idx="8">
                  <c:v>622080</c:v>
                </c:pt>
                <c:pt idx="9">
                  <c:v>691200</c:v>
                </c:pt>
                <c:pt idx="10">
                  <c:v>760320</c:v>
                </c:pt>
                <c:pt idx="11">
                  <c:v>829440</c:v>
                </c:pt>
                <c:pt idx="12">
                  <c:v>898560</c:v>
                </c:pt>
                <c:pt idx="13">
                  <c:v>967680</c:v>
                </c:pt>
                <c:pt idx="14">
                  <c:v>1036800</c:v>
                </c:pt>
                <c:pt idx="15">
                  <c:v>1105920</c:v>
                </c:pt>
                <c:pt idx="16">
                  <c:v>1175040</c:v>
                </c:pt>
                <c:pt idx="17">
                  <c:v>1244160</c:v>
                </c:pt>
                <c:pt idx="18">
                  <c:v>1313280</c:v>
                </c:pt>
                <c:pt idx="19">
                  <c:v>1382400</c:v>
                </c:pt>
                <c:pt idx="20">
                  <c:v>1451520</c:v>
                </c:pt>
                <c:pt idx="21">
                  <c:v>1520640</c:v>
                </c:pt>
                <c:pt idx="22">
                  <c:v>1589760</c:v>
                </c:pt>
                <c:pt idx="23">
                  <c:v>1658880</c:v>
                </c:pt>
                <c:pt idx="24">
                  <c:v>1728000</c:v>
                </c:pt>
                <c:pt idx="25">
                  <c:v>1797120</c:v>
                </c:pt>
                <c:pt idx="26">
                  <c:v>1866240</c:v>
                </c:pt>
                <c:pt idx="27">
                  <c:v>1935360</c:v>
                </c:pt>
                <c:pt idx="28">
                  <c:v>2004480</c:v>
                </c:pt>
                <c:pt idx="29">
                  <c:v>2073600</c:v>
                </c:pt>
                <c:pt idx="30">
                  <c:v>2142720</c:v>
                </c:pt>
                <c:pt idx="31">
                  <c:v>2211840</c:v>
                </c:pt>
                <c:pt idx="32">
                  <c:v>2280960</c:v>
                </c:pt>
                <c:pt idx="33">
                  <c:v>2350080</c:v>
                </c:pt>
                <c:pt idx="34">
                  <c:v>2419200</c:v>
                </c:pt>
                <c:pt idx="35">
                  <c:v>2488320</c:v>
                </c:pt>
                <c:pt idx="36">
                  <c:v>2557440</c:v>
                </c:pt>
                <c:pt idx="37">
                  <c:v>2626560</c:v>
                </c:pt>
                <c:pt idx="38">
                  <c:v>2695680</c:v>
                </c:pt>
                <c:pt idx="39">
                  <c:v>2764800</c:v>
                </c:pt>
                <c:pt idx="40">
                  <c:v>2833920</c:v>
                </c:pt>
                <c:pt idx="41">
                  <c:v>2903040</c:v>
                </c:pt>
                <c:pt idx="42">
                  <c:v>2972160</c:v>
                </c:pt>
                <c:pt idx="43">
                  <c:v>3041280</c:v>
                </c:pt>
                <c:pt idx="44">
                  <c:v>3110400</c:v>
                </c:pt>
                <c:pt idx="45">
                  <c:v>3179520</c:v>
                </c:pt>
                <c:pt idx="46">
                  <c:v>3248640</c:v>
                </c:pt>
                <c:pt idx="47">
                  <c:v>3317760</c:v>
                </c:pt>
                <c:pt idx="48">
                  <c:v>3386880</c:v>
                </c:pt>
                <c:pt idx="49">
                  <c:v>3456000</c:v>
                </c:pt>
                <c:pt idx="50">
                  <c:v>3525120</c:v>
                </c:pt>
                <c:pt idx="51">
                  <c:v>3594240</c:v>
                </c:pt>
                <c:pt idx="52">
                  <c:v>3663360</c:v>
                </c:pt>
                <c:pt idx="53">
                  <c:v>3732480</c:v>
                </c:pt>
                <c:pt idx="54">
                  <c:v>3801600</c:v>
                </c:pt>
                <c:pt idx="55">
                  <c:v>3870720</c:v>
                </c:pt>
                <c:pt idx="56">
                  <c:v>3939840</c:v>
                </c:pt>
                <c:pt idx="57">
                  <c:v>4008960</c:v>
                </c:pt>
                <c:pt idx="58">
                  <c:v>4078080</c:v>
                </c:pt>
                <c:pt idx="59">
                  <c:v>0</c:v>
                </c:pt>
                <c:pt idx="60">
                  <c:v>69120</c:v>
                </c:pt>
                <c:pt idx="61">
                  <c:v>138240</c:v>
                </c:pt>
                <c:pt idx="62">
                  <c:v>207360</c:v>
                </c:pt>
                <c:pt idx="63">
                  <c:v>276480</c:v>
                </c:pt>
                <c:pt idx="64">
                  <c:v>345600</c:v>
                </c:pt>
                <c:pt idx="65">
                  <c:v>414720</c:v>
                </c:pt>
                <c:pt idx="66">
                  <c:v>483840</c:v>
                </c:pt>
                <c:pt idx="67">
                  <c:v>552960</c:v>
                </c:pt>
                <c:pt idx="68">
                  <c:v>622080</c:v>
                </c:pt>
                <c:pt idx="69">
                  <c:v>691200</c:v>
                </c:pt>
                <c:pt idx="70">
                  <c:v>760320</c:v>
                </c:pt>
                <c:pt idx="71">
                  <c:v>829440</c:v>
                </c:pt>
                <c:pt idx="72">
                  <c:v>898560</c:v>
                </c:pt>
                <c:pt idx="73">
                  <c:v>967680</c:v>
                </c:pt>
                <c:pt idx="74">
                  <c:v>1036800</c:v>
                </c:pt>
                <c:pt idx="75">
                  <c:v>1105920</c:v>
                </c:pt>
                <c:pt idx="76">
                  <c:v>1175040</c:v>
                </c:pt>
                <c:pt idx="77">
                  <c:v>1244160</c:v>
                </c:pt>
                <c:pt idx="78">
                  <c:v>1313280</c:v>
                </c:pt>
                <c:pt idx="79">
                  <c:v>1382400</c:v>
                </c:pt>
                <c:pt idx="80">
                  <c:v>1451520</c:v>
                </c:pt>
                <c:pt idx="81">
                  <c:v>1520640</c:v>
                </c:pt>
                <c:pt idx="82">
                  <c:v>1589760</c:v>
                </c:pt>
                <c:pt idx="83">
                  <c:v>1658880</c:v>
                </c:pt>
                <c:pt idx="84">
                  <c:v>1728000</c:v>
                </c:pt>
                <c:pt idx="85">
                  <c:v>1797120</c:v>
                </c:pt>
                <c:pt idx="86">
                  <c:v>1866240</c:v>
                </c:pt>
                <c:pt idx="87">
                  <c:v>1935360</c:v>
                </c:pt>
                <c:pt idx="88">
                  <c:v>2004480</c:v>
                </c:pt>
                <c:pt idx="89">
                  <c:v>2073600</c:v>
                </c:pt>
                <c:pt idx="90">
                  <c:v>2142720</c:v>
                </c:pt>
                <c:pt idx="91">
                  <c:v>2211840</c:v>
                </c:pt>
                <c:pt idx="92">
                  <c:v>2280960</c:v>
                </c:pt>
                <c:pt idx="93">
                  <c:v>2350080</c:v>
                </c:pt>
                <c:pt idx="94">
                  <c:v>2419200</c:v>
                </c:pt>
                <c:pt idx="95">
                  <c:v>2488320</c:v>
                </c:pt>
                <c:pt idx="96">
                  <c:v>2557440</c:v>
                </c:pt>
                <c:pt idx="97">
                  <c:v>2626560</c:v>
                </c:pt>
                <c:pt idx="98">
                  <c:v>2695680</c:v>
                </c:pt>
                <c:pt idx="99">
                  <c:v>2764800</c:v>
                </c:pt>
                <c:pt idx="100">
                  <c:v>2833920</c:v>
                </c:pt>
                <c:pt idx="101">
                  <c:v>2903040</c:v>
                </c:pt>
                <c:pt idx="102">
                  <c:v>2972160</c:v>
                </c:pt>
                <c:pt idx="103">
                  <c:v>3041280</c:v>
                </c:pt>
                <c:pt idx="104">
                  <c:v>3110400</c:v>
                </c:pt>
                <c:pt idx="105">
                  <c:v>3179520</c:v>
                </c:pt>
                <c:pt idx="106">
                  <c:v>3248640</c:v>
                </c:pt>
                <c:pt idx="107">
                  <c:v>3317760</c:v>
                </c:pt>
                <c:pt idx="108">
                  <c:v>3386880</c:v>
                </c:pt>
                <c:pt idx="109">
                  <c:v>3456000</c:v>
                </c:pt>
                <c:pt idx="110">
                  <c:v>3525120</c:v>
                </c:pt>
                <c:pt idx="111">
                  <c:v>3594240</c:v>
                </c:pt>
                <c:pt idx="112">
                  <c:v>3663360</c:v>
                </c:pt>
                <c:pt idx="113">
                  <c:v>3732480</c:v>
                </c:pt>
                <c:pt idx="114">
                  <c:v>3801600</c:v>
                </c:pt>
                <c:pt idx="115">
                  <c:v>3870720</c:v>
                </c:pt>
                <c:pt idx="116">
                  <c:v>3939840</c:v>
                </c:pt>
                <c:pt idx="117">
                  <c:v>4008960</c:v>
                </c:pt>
                <c:pt idx="118">
                  <c:v>4078080</c:v>
                </c:pt>
                <c:pt idx="119">
                  <c:v>0</c:v>
                </c:pt>
                <c:pt idx="120">
                  <c:v>69120</c:v>
                </c:pt>
                <c:pt idx="121">
                  <c:v>138240</c:v>
                </c:pt>
                <c:pt idx="122">
                  <c:v>207360</c:v>
                </c:pt>
                <c:pt idx="123">
                  <c:v>276480</c:v>
                </c:pt>
                <c:pt idx="124">
                  <c:v>345600</c:v>
                </c:pt>
                <c:pt idx="125">
                  <c:v>414720</c:v>
                </c:pt>
                <c:pt idx="126">
                  <c:v>483840</c:v>
                </c:pt>
                <c:pt idx="127">
                  <c:v>552960</c:v>
                </c:pt>
                <c:pt idx="128">
                  <c:v>622080</c:v>
                </c:pt>
                <c:pt idx="129">
                  <c:v>691200</c:v>
                </c:pt>
                <c:pt idx="130">
                  <c:v>760320</c:v>
                </c:pt>
                <c:pt idx="131">
                  <c:v>829440</c:v>
                </c:pt>
                <c:pt idx="132">
                  <c:v>898560</c:v>
                </c:pt>
                <c:pt idx="133">
                  <c:v>967680</c:v>
                </c:pt>
                <c:pt idx="134">
                  <c:v>1036800</c:v>
                </c:pt>
                <c:pt idx="135">
                  <c:v>1105920</c:v>
                </c:pt>
                <c:pt idx="136">
                  <c:v>1175040</c:v>
                </c:pt>
                <c:pt idx="137">
                  <c:v>1244160</c:v>
                </c:pt>
                <c:pt idx="138">
                  <c:v>1313280</c:v>
                </c:pt>
                <c:pt idx="139">
                  <c:v>1382400</c:v>
                </c:pt>
                <c:pt idx="140">
                  <c:v>1451520</c:v>
                </c:pt>
                <c:pt idx="141">
                  <c:v>1520640</c:v>
                </c:pt>
                <c:pt idx="142">
                  <c:v>1589760</c:v>
                </c:pt>
                <c:pt idx="143">
                  <c:v>1658880</c:v>
                </c:pt>
                <c:pt idx="144">
                  <c:v>1728000</c:v>
                </c:pt>
                <c:pt idx="145">
                  <c:v>1797120</c:v>
                </c:pt>
                <c:pt idx="146">
                  <c:v>1866240</c:v>
                </c:pt>
                <c:pt idx="147">
                  <c:v>1935360</c:v>
                </c:pt>
                <c:pt idx="148">
                  <c:v>2004480</c:v>
                </c:pt>
                <c:pt idx="149">
                  <c:v>2073600</c:v>
                </c:pt>
                <c:pt idx="150">
                  <c:v>2142720</c:v>
                </c:pt>
                <c:pt idx="151">
                  <c:v>2211840</c:v>
                </c:pt>
                <c:pt idx="152">
                  <c:v>2280960</c:v>
                </c:pt>
                <c:pt idx="153">
                  <c:v>2350080</c:v>
                </c:pt>
                <c:pt idx="154">
                  <c:v>2419200</c:v>
                </c:pt>
                <c:pt idx="155">
                  <c:v>2488320</c:v>
                </c:pt>
                <c:pt idx="156">
                  <c:v>2557440</c:v>
                </c:pt>
                <c:pt idx="157">
                  <c:v>2626560</c:v>
                </c:pt>
                <c:pt idx="158">
                  <c:v>2695680</c:v>
                </c:pt>
                <c:pt idx="159">
                  <c:v>2764800</c:v>
                </c:pt>
                <c:pt idx="160">
                  <c:v>2833920</c:v>
                </c:pt>
                <c:pt idx="161">
                  <c:v>2903040</c:v>
                </c:pt>
                <c:pt idx="162">
                  <c:v>2972160</c:v>
                </c:pt>
                <c:pt idx="163">
                  <c:v>3041280</c:v>
                </c:pt>
                <c:pt idx="164">
                  <c:v>3110400</c:v>
                </c:pt>
                <c:pt idx="165">
                  <c:v>3179520</c:v>
                </c:pt>
                <c:pt idx="166">
                  <c:v>3248640</c:v>
                </c:pt>
                <c:pt idx="167">
                  <c:v>3317760</c:v>
                </c:pt>
                <c:pt idx="168">
                  <c:v>3386880</c:v>
                </c:pt>
                <c:pt idx="169">
                  <c:v>3456000</c:v>
                </c:pt>
                <c:pt idx="170">
                  <c:v>3525120</c:v>
                </c:pt>
                <c:pt idx="171">
                  <c:v>3594240</c:v>
                </c:pt>
                <c:pt idx="172">
                  <c:v>3663360</c:v>
                </c:pt>
                <c:pt idx="173">
                  <c:v>3732480</c:v>
                </c:pt>
                <c:pt idx="174">
                  <c:v>3801600</c:v>
                </c:pt>
                <c:pt idx="175">
                  <c:v>3870720</c:v>
                </c:pt>
                <c:pt idx="176">
                  <c:v>3939840</c:v>
                </c:pt>
                <c:pt idx="177">
                  <c:v>4008960</c:v>
                </c:pt>
                <c:pt idx="178">
                  <c:v>4078080</c:v>
                </c:pt>
                <c:pt idx="179">
                  <c:v>0</c:v>
                </c:pt>
                <c:pt idx="180">
                  <c:v>69120</c:v>
                </c:pt>
                <c:pt idx="181">
                  <c:v>138240</c:v>
                </c:pt>
                <c:pt idx="182">
                  <c:v>207360</c:v>
                </c:pt>
                <c:pt idx="183">
                  <c:v>276480</c:v>
                </c:pt>
                <c:pt idx="184">
                  <c:v>345600</c:v>
                </c:pt>
                <c:pt idx="185">
                  <c:v>414720</c:v>
                </c:pt>
                <c:pt idx="186">
                  <c:v>483840</c:v>
                </c:pt>
                <c:pt idx="187">
                  <c:v>552960</c:v>
                </c:pt>
                <c:pt idx="188">
                  <c:v>622080</c:v>
                </c:pt>
                <c:pt idx="189">
                  <c:v>691200</c:v>
                </c:pt>
                <c:pt idx="190">
                  <c:v>760320</c:v>
                </c:pt>
                <c:pt idx="191">
                  <c:v>829440</c:v>
                </c:pt>
                <c:pt idx="192">
                  <c:v>898560</c:v>
                </c:pt>
                <c:pt idx="193">
                  <c:v>967680</c:v>
                </c:pt>
                <c:pt idx="194">
                  <c:v>1036800</c:v>
                </c:pt>
                <c:pt idx="195">
                  <c:v>1105920</c:v>
                </c:pt>
                <c:pt idx="196">
                  <c:v>1175040</c:v>
                </c:pt>
                <c:pt idx="197">
                  <c:v>1244160</c:v>
                </c:pt>
                <c:pt idx="198">
                  <c:v>1313280</c:v>
                </c:pt>
                <c:pt idx="199">
                  <c:v>1382400</c:v>
                </c:pt>
                <c:pt idx="200">
                  <c:v>1451520</c:v>
                </c:pt>
                <c:pt idx="201">
                  <c:v>1520640</c:v>
                </c:pt>
                <c:pt idx="202">
                  <c:v>1589760</c:v>
                </c:pt>
                <c:pt idx="203">
                  <c:v>1658880</c:v>
                </c:pt>
                <c:pt idx="204">
                  <c:v>1728000</c:v>
                </c:pt>
                <c:pt idx="205">
                  <c:v>1797120</c:v>
                </c:pt>
                <c:pt idx="206">
                  <c:v>1866240</c:v>
                </c:pt>
                <c:pt idx="207">
                  <c:v>1935360</c:v>
                </c:pt>
                <c:pt idx="208">
                  <c:v>2004480</c:v>
                </c:pt>
                <c:pt idx="209">
                  <c:v>2073600</c:v>
                </c:pt>
                <c:pt idx="210">
                  <c:v>2142720</c:v>
                </c:pt>
                <c:pt idx="211">
                  <c:v>2211840</c:v>
                </c:pt>
                <c:pt idx="212">
                  <c:v>2280960</c:v>
                </c:pt>
                <c:pt idx="213">
                  <c:v>2350080</c:v>
                </c:pt>
                <c:pt idx="214">
                  <c:v>2419200</c:v>
                </c:pt>
                <c:pt idx="215">
                  <c:v>2488320</c:v>
                </c:pt>
                <c:pt idx="216">
                  <c:v>2557440</c:v>
                </c:pt>
                <c:pt idx="217">
                  <c:v>2626560</c:v>
                </c:pt>
                <c:pt idx="218">
                  <c:v>2695680</c:v>
                </c:pt>
                <c:pt idx="219">
                  <c:v>2764800</c:v>
                </c:pt>
                <c:pt idx="220">
                  <c:v>2833920</c:v>
                </c:pt>
                <c:pt idx="221">
                  <c:v>2903040</c:v>
                </c:pt>
                <c:pt idx="222">
                  <c:v>2972160</c:v>
                </c:pt>
                <c:pt idx="223">
                  <c:v>3041280</c:v>
                </c:pt>
                <c:pt idx="224">
                  <c:v>3110400</c:v>
                </c:pt>
                <c:pt idx="225">
                  <c:v>3179520</c:v>
                </c:pt>
                <c:pt idx="226">
                  <c:v>3248640</c:v>
                </c:pt>
                <c:pt idx="227">
                  <c:v>3317760</c:v>
                </c:pt>
                <c:pt idx="228">
                  <c:v>3386880</c:v>
                </c:pt>
                <c:pt idx="229">
                  <c:v>3456000</c:v>
                </c:pt>
                <c:pt idx="230">
                  <c:v>3525120</c:v>
                </c:pt>
                <c:pt idx="231">
                  <c:v>3594240</c:v>
                </c:pt>
                <c:pt idx="232">
                  <c:v>3663360</c:v>
                </c:pt>
                <c:pt idx="233">
                  <c:v>3732480</c:v>
                </c:pt>
                <c:pt idx="234">
                  <c:v>3801600</c:v>
                </c:pt>
                <c:pt idx="235">
                  <c:v>3870720</c:v>
                </c:pt>
                <c:pt idx="236">
                  <c:v>3939840</c:v>
                </c:pt>
                <c:pt idx="237">
                  <c:v>4008960</c:v>
                </c:pt>
                <c:pt idx="238">
                  <c:v>4078080</c:v>
                </c:pt>
                <c:pt idx="239">
                  <c:v>0</c:v>
                </c:pt>
                <c:pt idx="240">
                  <c:v>69120</c:v>
                </c:pt>
                <c:pt idx="241">
                  <c:v>138240</c:v>
                </c:pt>
                <c:pt idx="242">
                  <c:v>207360</c:v>
                </c:pt>
                <c:pt idx="243">
                  <c:v>276480</c:v>
                </c:pt>
                <c:pt idx="244">
                  <c:v>345600</c:v>
                </c:pt>
                <c:pt idx="245">
                  <c:v>414720</c:v>
                </c:pt>
                <c:pt idx="246">
                  <c:v>483840</c:v>
                </c:pt>
                <c:pt idx="247">
                  <c:v>552960</c:v>
                </c:pt>
                <c:pt idx="248">
                  <c:v>622080</c:v>
                </c:pt>
                <c:pt idx="249">
                  <c:v>691200</c:v>
                </c:pt>
                <c:pt idx="250">
                  <c:v>760320</c:v>
                </c:pt>
                <c:pt idx="251">
                  <c:v>829440</c:v>
                </c:pt>
                <c:pt idx="252">
                  <c:v>898560</c:v>
                </c:pt>
                <c:pt idx="253">
                  <c:v>967680</c:v>
                </c:pt>
                <c:pt idx="254">
                  <c:v>1036800</c:v>
                </c:pt>
                <c:pt idx="255">
                  <c:v>1105920</c:v>
                </c:pt>
                <c:pt idx="256">
                  <c:v>1175040</c:v>
                </c:pt>
                <c:pt idx="257">
                  <c:v>1244160</c:v>
                </c:pt>
                <c:pt idx="258">
                  <c:v>1313280</c:v>
                </c:pt>
                <c:pt idx="259">
                  <c:v>1382400</c:v>
                </c:pt>
                <c:pt idx="260">
                  <c:v>1451520</c:v>
                </c:pt>
                <c:pt idx="261">
                  <c:v>1520640</c:v>
                </c:pt>
                <c:pt idx="262">
                  <c:v>1589760</c:v>
                </c:pt>
                <c:pt idx="263">
                  <c:v>1658880</c:v>
                </c:pt>
                <c:pt idx="264">
                  <c:v>1728000</c:v>
                </c:pt>
                <c:pt idx="265">
                  <c:v>1797120</c:v>
                </c:pt>
                <c:pt idx="266">
                  <c:v>1866240</c:v>
                </c:pt>
                <c:pt idx="267">
                  <c:v>1935360</c:v>
                </c:pt>
                <c:pt idx="268">
                  <c:v>2004480</c:v>
                </c:pt>
                <c:pt idx="269">
                  <c:v>2073600</c:v>
                </c:pt>
                <c:pt idx="270">
                  <c:v>2142720</c:v>
                </c:pt>
                <c:pt idx="271">
                  <c:v>2211840</c:v>
                </c:pt>
                <c:pt idx="272">
                  <c:v>2280960</c:v>
                </c:pt>
                <c:pt idx="273">
                  <c:v>2350080</c:v>
                </c:pt>
                <c:pt idx="274">
                  <c:v>2419200</c:v>
                </c:pt>
                <c:pt idx="275">
                  <c:v>2488320</c:v>
                </c:pt>
                <c:pt idx="276">
                  <c:v>2557440</c:v>
                </c:pt>
                <c:pt idx="277">
                  <c:v>2626560</c:v>
                </c:pt>
                <c:pt idx="278">
                  <c:v>2695680</c:v>
                </c:pt>
                <c:pt idx="279">
                  <c:v>2764800</c:v>
                </c:pt>
                <c:pt idx="280">
                  <c:v>2833920</c:v>
                </c:pt>
                <c:pt idx="281">
                  <c:v>2903040</c:v>
                </c:pt>
                <c:pt idx="282">
                  <c:v>2972160</c:v>
                </c:pt>
                <c:pt idx="283">
                  <c:v>3041280</c:v>
                </c:pt>
                <c:pt idx="284">
                  <c:v>3110400</c:v>
                </c:pt>
                <c:pt idx="285">
                  <c:v>3179520</c:v>
                </c:pt>
                <c:pt idx="286">
                  <c:v>3248640</c:v>
                </c:pt>
                <c:pt idx="287">
                  <c:v>3317760</c:v>
                </c:pt>
                <c:pt idx="288">
                  <c:v>3386880</c:v>
                </c:pt>
                <c:pt idx="289">
                  <c:v>3456000</c:v>
                </c:pt>
                <c:pt idx="290">
                  <c:v>3525120</c:v>
                </c:pt>
                <c:pt idx="291">
                  <c:v>3594240</c:v>
                </c:pt>
                <c:pt idx="292">
                  <c:v>3663360</c:v>
                </c:pt>
                <c:pt idx="293">
                  <c:v>3732480</c:v>
                </c:pt>
                <c:pt idx="294">
                  <c:v>3801600</c:v>
                </c:pt>
                <c:pt idx="295">
                  <c:v>3870720</c:v>
                </c:pt>
                <c:pt idx="296">
                  <c:v>3939840</c:v>
                </c:pt>
                <c:pt idx="297">
                  <c:v>4008960</c:v>
                </c:pt>
                <c:pt idx="298">
                  <c:v>4078080</c:v>
                </c:pt>
                <c:pt idx="299">
                  <c:v>0</c:v>
                </c:pt>
              </c:numCache>
            </c:numRef>
          </c:xVal>
          <c:yVal>
            <c:numRef>
              <c:f>Munka4!$B$2:$B$301</c:f>
              <c:numCache>
                <c:formatCode>General</c:formatCode>
                <c:ptCount val="300"/>
                <c:pt idx="0">
                  <c:v>0.27785372734069802</c:v>
                </c:pt>
                <c:pt idx="1">
                  <c:v>8.9760065078735296E-2</c:v>
                </c:pt>
                <c:pt idx="2">
                  <c:v>0.14261770248413</c:v>
                </c:pt>
                <c:pt idx="3">
                  <c:v>0.19248437881469699</c:v>
                </c:pt>
                <c:pt idx="4">
                  <c:v>0.23038291931152299</c:v>
                </c:pt>
                <c:pt idx="5">
                  <c:v>0.50464892387390103</c:v>
                </c:pt>
                <c:pt idx="6">
                  <c:v>0.36103343963623002</c:v>
                </c:pt>
                <c:pt idx="7">
                  <c:v>0.449795722961425</c:v>
                </c:pt>
                <c:pt idx="8">
                  <c:v>0.47472906112670898</c:v>
                </c:pt>
                <c:pt idx="9">
                  <c:v>0.49068713188171298</c:v>
                </c:pt>
                <c:pt idx="10">
                  <c:v>0.63131022453308105</c:v>
                </c:pt>
                <c:pt idx="11">
                  <c:v>0.57147026062011697</c:v>
                </c:pt>
                <c:pt idx="12">
                  <c:v>0.56847858428955</c:v>
                </c:pt>
                <c:pt idx="13">
                  <c:v>0.57446169853210405</c:v>
                </c:pt>
                <c:pt idx="14">
                  <c:v>0.61434841156005804</c:v>
                </c:pt>
                <c:pt idx="15">
                  <c:v>0.64626884460449197</c:v>
                </c:pt>
                <c:pt idx="16">
                  <c:v>0.72605800628662098</c:v>
                </c:pt>
                <c:pt idx="17">
                  <c:v>1.0124309062957699</c:v>
                </c:pt>
                <c:pt idx="18">
                  <c:v>0.92751669883728005</c:v>
                </c:pt>
                <c:pt idx="19">
                  <c:v>0.90956664085388095</c:v>
                </c:pt>
                <c:pt idx="20">
                  <c:v>1.0102953910827599</c:v>
                </c:pt>
                <c:pt idx="21">
                  <c:v>0.91155934333801203</c:v>
                </c:pt>
                <c:pt idx="22">
                  <c:v>0.97838163375854403</c:v>
                </c:pt>
                <c:pt idx="23">
                  <c:v>1.00929880142211</c:v>
                </c:pt>
                <c:pt idx="24">
                  <c:v>1.36933493614196</c:v>
                </c:pt>
                <c:pt idx="25">
                  <c:v>1.1439335346221899</c:v>
                </c:pt>
                <c:pt idx="26">
                  <c:v>1.1848292350769001</c:v>
                </c:pt>
                <c:pt idx="27">
                  <c:v>1.12698554992675</c:v>
                </c:pt>
                <c:pt idx="28">
                  <c:v>1.19380450248718</c:v>
                </c:pt>
                <c:pt idx="29">
                  <c:v>1.24466848373413</c:v>
                </c:pt>
                <c:pt idx="30">
                  <c:v>1.3294429779052701</c:v>
                </c:pt>
                <c:pt idx="31">
                  <c:v>1.3902778625488199</c:v>
                </c:pt>
                <c:pt idx="32">
                  <c:v>1.32046747207641</c:v>
                </c:pt>
                <c:pt idx="33">
                  <c:v>1.4331641197204501</c:v>
                </c:pt>
                <c:pt idx="34">
                  <c:v>1.41321873664855</c:v>
                </c:pt>
                <c:pt idx="35">
                  <c:v>1.5458633899688701</c:v>
                </c:pt>
                <c:pt idx="36">
                  <c:v>1.6346251964569001</c:v>
                </c:pt>
                <c:pt idx="37">
                  <c:v>1.8195281028747501</c:v>
                </c:pt>
                <c:pt idx="38">
                  <c:v>2.2163848876953098</c:v>
                </c:pt>
                <c:pt idx="39">
                  <c:v>1.62863969802856</c:v>
                </c:pt>
                <c:pt idx="40">
                  <c:v>1.66756391525268</c:v>
                </c:pt>
                <c:pt idx="41">
                  <c:v>1.67154788970947</c:v>
                </c:pt>
                <c:pt idx="42">
                  <c:v>1.9659020900726301</c:v>
                </c:pt>
                <c:pt idx="43">
                  <c:v>2.9755258560180602</c:v>
                </c:pt>
                <c:pt idx="44">
                  <c:v>2.0433666706085201</c:v>
                </c:pt>
                <c:pt idx="45">
                  <c:v>2.0512444972991899</c:v>
                </c:pt>
                <c:pt idx="46">
                  <c:v>2.28655505180358</c:v>
                </c:pt>
                <c:pt idx="47">
                  <c:v>2.1601722240447998</c:v>
                </c:pt>
                <c:pt idx="48">
                  <c:v>4.0486855506896902</c:v>
                </c:pt>
                <c:pt idx="49">
                  <c:v>2.3802716732025102</c:v>
                </c:pt>
                <c:pt idx="50">
                  <c:v>3.1051990985870299</c:v>
                </c:pt>
                <c:pt idx="51">
                  <c:v>3.6499507427215501</c:v>
                </c:pt>
                <c:pt idx="52">
                  <c:v>2.7134251594543399</c:v>
                </c:pt>
                <c:pt idx="53">
                  <c:v>2.7349901199340798</c:v>
                </c:pt>
                <c:pt idx="54">
                  <c:v>2.4959731101989702</c:v>
                </c:pt>
                <c:pt idx="55">
                  <c:v>2.6033539772033598</c:v>
                </c:pt>
                <c:pt idx="56">
                  <c:v>2.5131254196166899</c:v>
                </c:pt>
                <c:pt idx="57">
                  <c:v>2.5882048606872501</c:v>
                </c:pt>
                <c:pt idx="58">
                  <c:v>2.6221141815185498</c:v>
                </c:pt>
                <c:pt idx="59">
                  <c:v>0</c:v>
                </c:pt>
                <c:pt idx="60">
                  <c:v>0.124809980392456</c:v>
                </c:pt>
                <c:pt idx="61">
                  <c:v>9.0756416320800698E-2</c:v>
                </c:pt>
                <c:pt idx="62">
                  <c:v>0.12865543365478499</c:v>
                </c:pt>
                <c:pt idx="63">
                  <c:v>0.17054247856140101</c:v>
                </c:pt>
                <c:pt idx="64">
                  <c:v>0.235369682312011</c:v>
                </c:pt>
                <c:pt idx="65">
                  <c:v>0.252323627471923</c:v>
                </c:pt>
                <c:pt idx="66">
                  <c:v>0.305182695388793</c:v>
                </c:pt>
                <c:pt idx="67">
                  <c:v>0.33510327339172302</c:v>
                </c:pt>
                <c:pt idx="68">
                  <c:v>0.37499642372131298</c:v>
                </c:pt>
                <c:pt idx="69">
                  <c:v>0.40591335296630798</c:v>
                </c:pt>
                <c:pt idx="70">
                  <c:v>0.433840751647949</c:v>
                </c:pt>
                <c:pt idx="71">
                  <c:v>0.48171234130859297</c:v>
                </c:pt>
                <c:pt idx="72">
                  <c:v>0.508639335632324</c:v>
                </c:pt>
                <c:pt idx="73">
                  <c:v>0.53456830978393499</c:v>
                </c:pt>
                <c:pt idx="74">
                  <c:v>0.61734867095947199</c:v>
                </c:pt>
                <c:pt idx="75">
                  <c:v>0.69613766670226995</c:v>
                </c:pt>
                <c:pt idx="76">
                  <c:v>0.684168100357055</c:v>
                </c:pt>
                <c:pt idx="77">
                  <c:v>0.75398278236389105</c:v>
                </c:pt>
                <c:pt idx="78">
                  <c:v>0.74201583862304599</c:v>
                </c:pt>
                <c:pt idx="79">
                  <c:v>0.77691984176635698</c:v>
                </c:pt>
                <c:pt idx="80">
                  <c:v>0.84772944450378396</c:v>
                </c:pt>
                <c:pt idx="81">
                  <c:v>1.0033142566680899</c:v>
                </c:pt>
                <c:pt idx="82">
                  <c:v>0.8995943069458</c:v>
                </c:pt>
                <c:pt idx="83">
                  <c:v>1.00830125808715</c:v>
                </c:pt>
                <c:pt idx="84">
                  <c:v>0.97838068008422796</c:v>
                </c:pt>
                <c:pt idx="85">
                  <c:v>1.0701372623443599</c:v>
                </c:pt>
                <c:pt idx="86">
                  <c:v>1.0651507377624501</c:v>
                </c:pt>
                <c:pt idx="87">
                  <c:v>1.3594336509704501</c:v>
                </c:pt>
                <c:pt idx="88">
                  <c:v>1.16488885879516</c:v>
                </c:pt>
                <c:pt idx="89">
                  <c:v>1.22272849082946</c:v>
                </c:pt>
                <c:pt idx="90">
                  <c:v>1.28356409072875</c:v>
                </c:pt>
                <c:pt idx="91">
                  <c:v>1.2506532669067301</c:v>
                </c:pt>
                <c:pt idx="92">
                  <c:v>1.2945356369018499</c:v>
                </c:pt>
                <c:pt idx="93">
                  <c:v>1.3214638233184799</c:v>
                </c:pt>
                <c:pt idx="94">
                  <c:v>1.4092278480529701</c:v>
                </c:pt>
                <c:pt idx="95">
                  <c:v>1.40723276138305</c:v>
                </c:pt>
                <c:pt idx="96">
                  <c:v>1.4750511646270701</c:v>
                </c:pt>
                <c:pt idx="97">
                  <c:v>1.6386141777038501</c:v>
                </c:pt>
                <c:pt idx="98">
                  <c:v>1.90789365768432</c:v>
                </c:pt>
                <c:pt idx="99">
                  <c:v>1.60171270370483</c:v>
                </c:pt>
                <c:pt idx="100">
                  <c:v>1.6306359767913801</c:v>
                </c:pt>
                <c:pt idx="101">
                  <c:v>1.6964592933654701</c:v>
                </c:pt>
                <c:pt idx="102">
                  <c:v>1.8949296474456701</c:v>
                </c:pt>
                <c:pt idx="103">
                  <c:v>2.30762338638305</c:v>
                </c:pt>
                <c:pt idx="104">
                  <c:v>6.4585812091827304</c:v>
                </c:pt>
                <c:pt idx="105">
                  <c:v>2.2223973274230899</c:v>
                </c:pt>
                <c:pt idx="106">
                  <c:v>8.28189921379089</c:v>
                </c:pt>
                <c:pt idx="107">
                  <c:v>2.2720699310302699</c:v>
                </c:pt>
                <c:pt idx="108">
                  <c:v>2.2417237758636399</c:v>
                </c:pt>
                <c:pt idx="109">
                  <c:v>3.8887753486633301</c:v>
                </c:pt>
                <c:pt idx="110">
                  <c:v>3.95143270492553</c:v>
                </c:pt>
                <c:pt idx="111">
                  <c:v>5.7211778163909903</c:v>
                </c:pt>
                <c:pt idx="112">
                  <c:v>2.37461066246032</c:v>
                </c:pt>
                <c:pt idx="113">
                  <c:v>2.6301383972167902</c:v>
                </c:pt>
                <c:pt idx="114">
                  <c:v>2.6158707141876198</c:v>
                </c:pt>
                <c:pt idx="115">
                  <c:v>2.5838532447814901</c:v>
                </c:pt>
                <c:pt idx="116">
                  <c:v>2.61588358879089</c:v>
                </c:pt>
                <c:pt idx="117">
                  <c:v>2.72487115859985</c:v>
                </c:pt>
                <c:pt idx="118">
                  <c:v>2.8068311214446999</c:v>
                </c:pt>
                <c:pt idx="119">
                  <c:v>0</c:v>
                </c:pt>
                <c:pt idx="120">
                  <c:v>0.17834997177124001</c:v>
                </c:pt>
                <c:pt idx="121">
                  <c:v>0.10024285316467201</c:v>
                </c:pt>
                <c:pt idx="122">
                  <c:v>0.16273331642150801</c:v>
                </c:pt>
                <c:pt idx="123">
                  <c:v>0.18159651756286599</c:v>
                </c:pt>
                <c:pt idx="124">
                  <c:v>0.222018241882324</c:v>
                </c:pt>
                <c:pt idx="125">
                  <c:v>0.24144005775451599</c:v>
                </c:pt>
                <c:pt idx="126">
                  <c:v>0.320818901062011</c:v>
                </c:pt>
                <c:pt idx="127">
                  <c:v>0.34014558792114202</c:v>
                </c:pt>
                <c:pt idx="128">
                  <c:v>0.36276602745056102</c:v>
                </c:pt>
                <c:pt idx="129">
                  <c:v>0.43271613121032698</c:v>
                </c:pt>
                <c:pt idx="130">
                  <c:v>0.43587255477905201</c:v>
                </c:pt>
                <c:pt idx="131">
                  <c:v>0.49633455276489202</c:v>
                </c:pt>
                <c:pt idx="132">
                  <c:v>0.53411149978637695</c:v>
                </c:pt>
                <c:pt idx="133">
                  <c:v>0.58431863784789995</c:v>
                </c:pt>
                <c:pt idx="134">
                  <c:v>0.64313507080078103</c:v>
                </c:pt>
                <c:pt idx="135">
                  <c:v>0.67385053634643499</c:v>
                </c:pt>
                <c:pt idx="136">
                  <c:v>0.68622279167175204</c:v>
                </c:pt>
                <c:pt idx="137">
                  <c:v>0.726545810699462</c:v>
                </c:pt>
                <c:pt idx="138">
                  <c:v>0.82676577568054199</c:v>
                </c:pt>
                <c:pt idx="139">
                  <c:v>0.88046026229858398</c:v>
                </c:pt>
                <c:pt idx="140">
                  <c:v>0.92741727828979403</c:v>
                </c:pt>
                <c:pt idx="141">
                  <c:v>0.93207812309265103</c:v>
                </c:pt>
                <c:pt idx="142">
                  <c:v>0.94022226333618097</c:v>
                </c:pt>
                <c:pt idx="143">
                  <c:v>0.998463153839111</c:v>
                </c:pt>
                <c:pt idx="144">
                  <c:v>1.02803826332092</c:v>
                </c:pt>
                <c:pt idx="145">
                  <c:v>1.0894477367401101</c:v>
                </c:pt>
                <c:pt idx="146">
                  <c:v>1.10055947303771</c:v>
                </c:pt>
                <c:pt idx="147">
                  <c:v>1.1872642040252599</c:v>
                </c:pt>
                <c:pt idx="148">
                  <c:v>1.4286236763000399</c:v>
                </c:pt>
                <c:pt idx="149">
                  <c:v>1.33084392547607</c:v>
                </c:pt>
                <c:pt idx="150">
                  <c:v>1.5342261791229199</c:v>
                </c:pt>
                <c:pt idx="151">
                  <c:v>1.34913706779479</c:v>
                </c:pt>
                <c:pt idx="152">
                  <c:v>1.39813160896301</c:v>
                </c:pt>
                <c:pt idx="153">
                  <c:v>1.6825878620147701</c:v>
                </c:pt>
                <c:pt idx="154">
                  <c:v>1.5349383354187001</c:v>
                </c:pt>
                <c:pt idx="155">
                  <c:v>1.5812344551086399</c:v>
                </c:pt>
                <c:pt idx="156">
                  <c:v>1.6768825054168699</c:v>
                </c:pt>
                <c:pt idx="157">
                  <c:v>1.6739478111267001</c:v>
                </c:pt>
                <c:pt idx="158">
                  <c:v>1.7070178985595701</c:v>
                </c:pt>
                <c:pt idx="159">
                  <c:v>1.68158435821533</c:v>
                </c:pt>
                <c:pt idx="160">
                  <c:v>1.7447156906127901</c:v>
                </c:pt>
                <c:pt idx="161">
                  <c:v>1.80449962615966</c:v>
                </c:pt>
                <c:pt idx="162">
                  <c:v>2.4059922695159899</c:v>
                </c:pt>
                <c:pt idx="163">
                  <c:v>2.2620432376861501</c:v>
                </c:pt>
                <c:pt idx="164">
                  <c:v>2.2146627902984601</c:v>
                </c:pt>
                <c:pt idx="165">
                  <c:v>2.2309939861297599</c:v>
                </c:pt>
                <c:pt idx="166">
                  <c:v>2.3009366989135698</c:v>
                </c:pt>
                <c:pt idx="167">
                  <c:v>2.3109154701232901</c:v>
                </c:pt>
                <c:pt idx="168">
                  <c:v>3.8600771427154501</c:v>
                </c:pt>
                <c:pt idx="169">
                  <c:v>4.1482660770416198</c:v>
                </c:pt>
                <c:pt idx="170">
                  <c:v>2.3366184234619101</c:v>
                </c:pt>
                <c:pt idx="171">
                  <c:v>2.1546390056610099</c:v>
                </c:pt>
                <c:pt idx="172">
                  <c:v>3.4082837104797301</c:v>
                </c:pt>
                <c:pt idx="173">
                  <c:v>2.5400240421295099</c:v>
                </c:pt>
                <c:pt idx="174">
                  <c:v>2.7066164016723602</c:v>
                </c:pt>
                <c:pt idx="175">
                  <c:v>2.5442936420440598</c:v>
                </c:pt>
                <c:pt idx="176">
                  <c:v>2.64125633239746</c:v>
                </c:pt>
                <c:pt idx="177">
                  <c:v>4.7462687492370597</c:v>
                </c:pt>
                <c:pt idx="178">
                  <c:v>2.9224586486816402</c:v>
                </c:pt>
                <c:pt idx="179">
                  <c:v>0</c:v>
                </c:pt>
                <c:pt idx="180">
                  <c:v>0.13798832893371499</c:v>
                </c:pt>
                <c:pt idx="181">
                  <c:v>8.4619045257568304E-2</c:v>
                </c:pt>
                <c:pt idx="182">
                  <c:v>0.131475925445556</c:v>
                </c:pt>
                <c:pt idx="183">
                  <c:v>0.193972587585449</c:v>
                </c:pt>
                <c:pt idx="184">
                  <c:v>0.24735140800475999</c:v>
                </c:pt>
                <c:pt idx="185">
                  <c:v>0.279651880264282</c:v>
                </c:pt>
                <c:pt idx="186">
                  <c:v>0.30557322502136203</c:v>
                </c:pt>
                <c:pt idx="187">
                  <c:v>0.35409283638000399</c:v>
                </c:pt>
                <c:pt idx="188">
                  <c:v>0.38098096847534102</c:v>
                </c:pt>
                <c:pt idx="189">
                  <c:v>0.42304635047912598</c:v>
                </c:pt>
                <c:pt idx="190">
                  <c:v>0.48565125465393</c:v>
                </c:pt>
                <c:pt idx="191">
                  <c:v>0.48560094833374001</c:v>
                </c:pt>
                <c:pt idx="192">
                  <c:v>0.57023715972900302</c:v>
                </c:pt>
                <c:pt idx="193">
                  <c:v>0.594207763671875</c:v>
                </c:pt>
                <c:pt idx="194">
                  <c:v>0.627460956573486</c:v>
                </c:pt>
                <c:pt idx="195">
                  <c:v>0.693276166915893</c:v>
                </c:pt>
                <c:pt idx="196">
                  <c:v>0.70186567306518499</c:v>
                </c:pt>
                <c:pt idx="197">
                  <c:v>0.74791049957275302</c:v>
                </c:pt>
                <c:pt idx="198">
                  <c:v>0.77561593055725098</c:v>
                </c:pt>
                <c:pt idx="199">
                  <c:v>0.82655334472656194</c:v>
                </c:pt>
                <c:pt idx="200">
                  <c:v>0.85484051704406705</c:v>
                </c:pt>
                <c:pt idx="201">
                  <c:v>0.90719652175903298</c:v>
                </c:pt>
                <c:pt idx="202">
                  <c:v>0.94793295860290505</c:v>
                </c:pt>
                <c:pt idx="203">
                  <c:v>0.96703219413757302</c:v>
                </c:pt>
                <c:pt idx="204">
                  <c:v>1.1182551383972099</c:v>
                </c:pt>
                <c:pt idx="205">
                  <c:v>1.10811591148376</c:v>
                </c:pt>
                <c:pt idx="206">
                  <c:v>1.14017677307128</c:v>
                </c:pt>
                <c:pt idx="207">
                  <c:v>1.14965200424194</c:v>
                </c:pt>
                <c:pt idx="208">
                  <c:v>1.2143652439117401</c:v>
                </c:pt>
                <c:pt idx="209">
                  <c:v>1.26756596565246</c:v>
                </c:pt>
                <c:pt idx="210">
                  <c:v>1.2859573364257799</c:v>
                </c:pt>
                <c:pt idx="211">
                  <c:v>1.3315963745117101</c:v>
                </c:pt>
                <c:pt idx="212">
                  <c:v>1.3697249889373699</c:v>
                </c:pt>
                <c:pt idx="213">
                  <c:v>1.44742655754089</c:v>
                </c:pt>
                <c:pt idx="214">
                  <c:v>1.49043893814086</c:v>
                </c:pt>
                <c:pt idx="215">
                  <c:v>1.50286817550659</c:v>
                </c:pt>
                <c:pt idx="216">
                  <c:v>1.5258719921112001</c:v>
                </c:pt>
                <c:pt idx="217">
                  <c:v>1.7470052242278999</c:v>
                </c:pt>
                <c:pt idx="218">
                  <c:v>1.6943125724792401</c:v>
                </c:pt>
                <c:pt idx="219">
                  <c:v>1.70347547531127</c:v>
                </c:pt>
                <c:pt idx="220">
                  <c:v>1.7231142520904501</c:v>
                </c:pt>
                <c:pt idx="221">
                  <c:v>1.7808666229248</c:v>
                </c:pt>
                <c:pt idx="222">
                  <c:v>2.0015475749969398</c:v>
                </c:pt>
                <c:pt idx="223">
                  <c:v>1.8889405727386399</c:v>
                </c:pt>
                <c:pt idx="224">
                  <c:v>1.9740781784057599</c:v>
                </c:pt>
                <c:pt idx="225">
                  <c:v>2.10542893409729</c:v>
                </c:pt>
                <c:pt idx="226">
                  <c:v>2.4643757343292201</c:v>
                </c:pt>
                <c:pt idx="227">
                  <c:v>3.2800319194793701</c:v>
                </c:pt>
                <c:pt idx="228">
                  <c:v>2.45274353027343</c:v>
                </c:pt>
                <c:pt idx="229">
                  <c:v>2.3682987689971902</c:v>
                </c:pt>
                <c:pt idx="230">
                  <c:v>2.4214498996734601</c:v>
                </c:pt>
                <c:pt idx="231">
                  <c:v>4.8612308502197203</c:v>
                </c:pt>
                <c:pt idx="232">
                  <c:v>2.79605960845947</c:v>
                </c:pt>
                <c:pt idx="233">
                  <c:v>2.5375354290008501</c:v>
                </c:pt>
                <c:pt idx="234">
                  <c:v>2.6442229747772199</c:v>
                </c:pt>
                <c:pt idx="235">
                  <c:v>2.7066776752471902</c:v>
                </c:pt>
                <c:pt idx="236">
                  <c:v>2.7224595546722399</c:v>
                </c:pt>
                <c:pt idx="237">
                  <c:v>2.6220469474792401</c:v>
                </c:pt>
                <c:pt idx="238">
                  <c:v>3.34148049354553</c:v>
                </c:pt>
                <c:pt idx="239">
                  <c:v>0</c:v>
                </c:pt>
                <c:pt idx="240">
                  <c:v>5.3371906280517502E-2</c:v>
                </c:pt>
                <c:pt idx="241">
                  <c:v>8.4615945816039997E-2</c:v>
                </c:pt>
                <c:pt idx="242">
                  <c:v>0.14709782600402799</c:v>
                </c:pt>
                <c:pt idx="243">
                  <c:v>0.178348302841186</c:v>
                </c:pt>
                <c:pt idx="244">
                  <c:v>0.23176765441894501</c:v>
                </c:pt>
                <c:pt idx="245">
                  <c:v>0.26180648803710899</c:v>
                </c:pt>
                <c:pt idx="246">
                  <c:v>0.364536523818969</c:v>
                </c:pt>
                <c:pt idx="247">
                  <c:v>0.34293913841247498</c:v>
                </c:pt>
                <c:pt idx="248">
                  <c:v>0.38105654716491699</c:v>
                </c:pt>
                <c:pt idx="249">
                  <c:v>0.43065690994262601</c:v>
                </c:pt>
                <c:pt idx="250">
                  <c:v>0.52259111404418901</c:v>
                </c:pt>
                <c:pt idx="251">
                  <c:v>0.56142187118530196</c:v>
                </c:pt>
                <c:pt idx="252">
                  <c:v>0.64159154891967696</c:v>
                </c:pt>
                <c:pt idx="253">
                  <c:v>0.64686560630798295</c:v>
                </c:pt>
                <c:pt idx="254">
                  <c:v>0.632712602615356</c:v>
                </c:pt>
                <c:pt idx="255">
                  <c:v>0.65445399284362704</c:v>
                </c:pt>
                <c:pt idx="256">
                  <c:v>0.70562839508056596</c:v>
                </c:pt>
                <c:pt idx="257">
                  <c:v>0.73649120330810502</c:v>
                </c:pt>
                <c:pt idx="258">
                  <c:v>0.79787802696228005</c:v>
                </c:pt>
                <c:pt idx="259">
                  <c:v>0.83319687843322698</c:v>
                </c:pt>
                <c:pt idx="260">
                  <c:v>0.87094259262084905</c:v>
                </c:pt>
                <c:pt idx="261">
                  <c:v>0.97466158866882302</c:v>
                </c:pt>
                <c:pt idx="262">
                  <c:v>0.95782780647277799</c:v>
                </c:pt>
                <c:pt idx="263">
                  <c:v>1.0066833496093699</c:v>
                </c:pt>
                <c:pt idx="264">
                  <c:v>1.06097340583801</c:v>
                </c:pt>
                <c:pt idx="265">
                  <c:v>1.0287845134735101</c:v>
                </c:pt>
                <c:pt idx="266">
                  <c:v>1.1222574710845901</c:v>
                </c:pt>
                <c:pt idx="267">
                  <c:v>1.13904905319213</c:v>
                </c:pt>
                <c:pt idx="268">
                  <c:v>1.2563741207122801</c:v>
                </c:pt>
                <c:pt idx="269">
                  <c:v>1.27054691314697</c:v>
                </c:pt>
                <c:pt idx="270">
                  <c:v>1.2994732856750399</c:v>
                </c:pt>
                <c:pt idx="271">
                  <c:v>1.34128046035766</c:v>
                </c:pt>
                <c:pt idx="272">
                  <c:v>1.35836625099182</c:v>
                </c:pt>
                <c:pt idx="273">
                  <c:v>1.3950715065002399</c:v>
                </c:pt>
                <c:pt idx="274">
                  <c:v>1.44792532920837</c:v>
                </c:pt>
                <c:pt idx="275">
                  <c:v>1.5045571327209399</c:v>
                </c:pt>
                <c:pt idx="276">
                  <c:v>1.6551342010498</c:v>
                </c:pt>
                <c:pt idx="277">
                  <c:v>1.7627255916595399</c:v>
                </c:pt>
                <c:pt idx="278">
                  <c:v>1.6552639007568299</c:v>
                </c:pt>
                <c:pt idx="279">
                  <c:v>1.68203568458557</c:v>
                </c:pt>
                <c:pt idx="280">
                  <c:v>1.76320099830627</c:v>
                </c:pt>
                <c:pt idx="281">
                  <c:v>1.7957789897918699</c:v>
                </c:pt>
                <c:pt idx="282">
                  <c:v>2.0237445831298801</c:v>
                </c:pt>
                <c:pt idx="283">
                  <c:v>1.88872170448303</c:v>
                </c:pt>
                <c:pt idx="284">
                  <c:v>2.06767725944519</c:v>
                </c:pt>
                <c:pt idx="285">
                  <c:v>2.1269431114196702</c:v>
                </c:pt>
                <c:pt idx="286">
                  <c:v>2.1587834358215301</c:v>
                </c:pt>
                <c:pt idx="287">
                  <c:v>2.2367868423461901</c:v>
                </c:pt>
                <c:pt idx="288">
                  <c:v>2.2742383480071999</c:v>
                </c:pt>
                <c:pt idx="289">
                  <c:v>5.5361831188201904</c:v>
                </c:pt>
                <c:pt idx="290">
                  <c:v>2.5895805358886701</c:v>
                </c:pt>
                <c:pt idx="291">
                  <c:v>2.43718981742858</c:v>
                </c:pt>
                <c:pt idx="292">
                  <c:v>3.81055331230163</c:v>
                </c:pt>
                <c:pt idx="293">
                  <c:v>4.5894243717193604</c:v>
                </c:pt>
                <c:pt idx="294">
                  <c:v>2.8373844623565598</c:v>
                </c:pt>
                <c:pt idx="295">
                  <c:v>5.72994065284729</c:v>
                </c:pt>
                <c:pt idx="296">
                  <c:v>3.0450160503387398</c:v>
                </c:pt>
                <c:pt idx="297">
                  <c:v>2.7604179382324201</c:v>
                </c:pt>
                <c:pt idx="298">
                  <c:v>5.2982070446014404</c:v>
                </c:pt>
                <c:pt idx="29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538-4EEC-B248-58CE21234AA6}"/>
            </c:ext>
          </c:extLst>
        </c:ser>
        <c:ser>
          <c:idx val="1"/>
          <c:order val="1"/>
          <c:tx>
            <c:strRef>
              <c:f>Munka4!$C$1</c:f>
              <c:strCache>
                <c:ptCount val="1"/>
                <c:pt idx="0">
                  <c:v>Omega  update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Munka4!$A$2:$A$301</c:f>
              <c:numCache>
                <c:formatCode>General</c:formatCode>
                <c:ptCount val="300"/>
                <c:pt idx="0">
                  <c:v>69120</c:v>
                </c:pt>
                <c:pt idx="1">
                  <c:v>138240</c:v>
                </c:pt>
                <c:pt idx="2">
                  <c:v>207360</c:v>
                </c:pt>
                <c:pt idx="3">
                  <c:v>276480</c:v>
                </c:pt>
                <c:pt idx="4">
                  <c:v>345600</c:v>
                </c:pt>
                <c:pt idx="5">
                  <c:v>414720</c:v>
                </c:pt>
                <c:pt idx="6">
                  <c:v>483840</c:v>
                </c:pt>
                <c:pt idx="7">
                  <c:v>552960</c:v>
                </c:pt>
                <c:pt idx="8">
                  <c:v>622080</c:v>
                </c:pt>
                <c:pt idx="9">
                  <c:v>691200</c:v>
                </c:pt>
                <c:pt idx="10">
                  <c:v>760320</c:v>
                </c:pt>
                <c:pt idx="11">
                  <c:v>829440</c:v>
                </c:pt>
                <c:pt idx="12">
                  <c:v>898560</c:v>
                </c:pt>
                <c:pt idx="13">
                  <c:v>967680</c:v>
                </c:pt>
                <c:pt idx="14">
                  <c:v>1036800</c:v>
                </c:pt>
                <c:pt idx="15">
                  <c:v>1105920</c:v>
                </c:pt>
                <c:pt idx="16">
                  <c:v>1175040</c:v>
                </c:pt>
                <c:pt idx="17">
                  <c:v>1244160</c:v>
                </c:pt>
                <c:pt idx="18">
                  <c:v>1313280</c:v>
                </c:pt>
                <c:pt idx="19">
                  <c:v>1382400</c:v>
                </c:pt>
                <c:pt idx="20">
                  <c:v>1451520</c:v>
                </c:pt>
                <c:pt idx="21">
                  <c:v>1520640</c:v>
                </c:pt>
                <c:pt idx="22">
                  <c:v>1589760</c:v>
                </c:pt>
                <c:pt idx="23">
                  <c:v>1658880</c:v>
                </c:pt>
                <c:pt idx="24">
                  <c:v>1728000</c:v>
                </c:pt>
                <c:pt idx="25">
                  <c:v>1797120</c:v>
                </c:pt>
                <c:pt idx="26">
                  <c:v>1866240</c:v>
                </c:pt>
                <c:pt idx="27">
                  <c:v>1935360</c:v>
                </c:pt>
                <c:pt idx="28">
                  <c:v>2004480</c:v>
                </c:pt>
                <c:pt idx="29">
                  <c:v>2073600</c:v>
                </c:pt>
                <c:pt idx="30">
                  <c:v>2142720</c:v>
                </c:pt>
                <c:pt idx="31">
                  <c:v>2211840</c:v>
                </c:pt>
                <c:pt idx="32">
                  <c:v>2280960</c:v>
                </c:pt>
                <c:pt idx="33">
                  <c:v>2350080</c:v>
                </c:pt>
                <c:pt idx="34">
                  <c:v>2419200</c:v>
                </c:pt>
                <c:pt idx="35">
                  <c:v>2488320</c:v>
                </c:pt>
                <c:pt idx="36">
                  <c:v>2557440</c:v>
                </c:pt>
                <c:pt idx="37">
                  <c:v>2626560</c:v>
                </c:pt>
                <c:pt idx="38">
                  <c:v>2695680</c:v>
                </c:pt>
                <c:pt idx="39">
                  <c:v>2764800</c:v>
                </c:pt>
                <c:pt idx="40">
                  <c:v>2833920</c:v>
                </c:pt>
                <c:pt idx="41">
                  <c:v>2903040</c:v>
                </c:pt>
                <c:pt idx="42">
                  <c:v>2972160</c:v>
                </c:pt>
                <c:pt idx="43">
                  <c:v>3041280</c:v>
                </c:pt>
                <c:pt idx="44">
                  <c:v>3110400</c:v>
                </c:pt>
                <c:pt idx="45">
                  <c:v>3179520</c:v>
                </c:pt>
                <c:pt idx="46">
                  <c:v>3248640</c:v>
                </c:pt>
                <c:pt idx="47">
                  <c:v>3317760</c:v>
                </c:pt>
                <c:pt idx="48">
                  <c:v>3386880</c:v>
                </c:pt>
                <c:pt idx="49">
                  <c:v>3456000</c:v>
                </c:pt>
                <c:pt idx="50">
                  <c:v>3525120</c:v>
                </c:pt>
                <c:pt idx="51">
                  <c:v>3594240</c:v>
                </c:pt>
                <c:pt idx="52">
                  <c:v>3663360</c:v>
                </c:pt>
                <c:pt idx="53">
                  <c:v>3732480</c:v>
                </c:pt>
                <c:pt idx="54">
                  <c:v>3801600</c:v>
                </c:pt>
                <c:pt idx="55">
                  <c:v>3870720</c:v>
                </c:pt>
                <c:pt idx="56">
                  <c:v>3939840</c:v>
                </c:pt>
                <c:pt idx="57">
                  <c:v>4008960</c:v>
                </c:pt>
                <c:pt idx="58">
                  <c:v>4078080</c:v>
                </c:pt>
                <c:pt idx="59">
                  <c:v>0</c:v>
                </c:pt>
                <c:pt idx="60">
                  <c:v>69120</c:v>
                </c:pt>
                <c:pt idx="61">
                  <c:v>138240</c:v>
                </c:pt>
                <c:pt idx="62">
                  <c:v>207360</c:v>
                </c:pt>
                <c:pt idx="63">
                  <c:v>276480</c:v>
                </c:pt>
                <c:pt idx="64">
                  <c:v>345600</c:v>
                </c:pt>
                <c:pt idx="65">
                  <c:v>414720</c:v>
                </c:pt>
                <c:pt idx="66">
                  <c:v>483840</c:v>
                </c:pt>
                <c:pt idx="67">
                  <c:v>552960</c:v>
                </c:pt>
                <c:pt idx="68">
                  <c:v>622080</c:v>
                </c:pt>
                <c:pt idx="69">
                  <c:v>691200</c:v>
                </c:pt>
                <c:pt idx="70">
                  <c:v>760320</c:v>
                </c:pt>
                <c:pt idx="71">
                  <c:v>829440</c:v>
                </c:pt>
                <c:pt idx="72">
                  <c:v>898560</c:v>
                </c:pt>
                <c:pt idx="73">
                  <c:v>967680</c:v>
                </c:pt>
                <c:pt idx="74">
                  <c:v>1036800</c:v>
                </c:pt>
                <c:pt idx="75">
                  <c:v>1105920</c:v>
                </c:pt>
                <c:pt idx="76">
                  <c:v>1175040</c:v>
                </c:pt>
                <c:pt idx="77">
                  <c:v>1244160</c:v>
                </c:pt>
                <c:pt idx="78">
                  <c:v>1313280</c:v>
                </c:pt>
                <c:pt idx="79">
                  <c:v>1382400</c:v>
                </c:pt>
                <c:pt idx="80">
                  <c:v>1451520</c:v>
                </c:pt>
                <c:pt idx="81">
                  <c:v>1520640</c:v>
                </c:pt>
                <c:pt idx="82">
                  <c:v>1589760</c:v>
                </c:pt>
                <c:pt idx="83">
                  <c:v>1658880</c:v>
                </c:pt>
                <c:pt idx="84">
                  <c:v>1728000</c:v>
                </c:pt>
                <c:pt idx="85">
                  <c:v>1797120</c:v>
                </c:pt>
                <c:pt idx="86">
                  <c:v>1866240</c:v>
                </c:pt>
                <c:pt idx="87">
                  <c:v>1935360</c:v>
                </c:pt>
                <c:pt idx="88">
                  <c:v>2004480</c:v>
                </c:pt>
                <c:pt idx="89">
                  <c:v>2073600</c:v>
                </c:pt>
                <c:pt idx="90">
                  <c:v>2142720</c:v>
                </c:pt>
                <c:pt idx="91">
                  <c:v>2211840</c:v>
                </c:pt>
                <c:pt idx="92">
                  <c:v>2280960</c:v>
                </c:pt>
                <c:pt idx="93">
                  <c:v>2350080</c:v>
                </c:pt>
                <c:pt idx="94">
                  <c:v>2419200</c:v>
                </c:pt>
                <c:pt idx="95">
                  <c:v>2488320</c:v>
                </c:pt>
                <c:pt idx="96">
                  <c:v>2557440</c:v>
                </c:pt>
                <c:pt idx="97">
                  <c:v>2626560</c:v>
                </c:pt>
                <c:pt idx="98">
                  <c:v>2695680</c:v>
                </c:pt>
                <c:pt idx="99">
                  <c:v>2764800</c:v>
                </c:pt>
                <c:pt idx="100">
                  <c:v>2833920</c:v>
                </c:pt>
                <c:pt idx="101">
                  <c:v>2903040</c:v>
                </c:pt>
                <c:pt idx="102">
                  <c:v>2972160</c:v>
                </c:pt>
                <c:pt idx="103">
                  <c:v>3041280</c:v>
                </c:pt>
                <c:pt idx="104">
                  <c:v>3110400</c:v>
                </c:pt>
                <c:pt idx="105">
                  <c:v>3179520</c:v>
                </c:pt>
                <c:pt idx="106">
                  <c:v>3248640</c:v>
                </c:pt>
                <c:pt idx="107">
                  <c:v>3317760</c:v>
                </c:pt>
                <c:pt idx="108">
                  <c:v>3386880</c:v>
                </c:pt>
                <c:pt idx="109">
                  <c:v>3456000</c:v>
                </c:pt>
                <c:pt idx="110">
                  <c:v>3525120</c:v>
                </c:pt>
                <c:pt idx="111">
                  <c:v>3594240</c:v>
                </c:pt>
                <c:pt idx="112">
                  <c:v>3663360</c:v>
                </c:pt>
                <c:pt idx="113">
                  <c:v>3732480</c:v>
                </c:pt>
                <c:pt idx="114">
                  <c:v>3801600</c:v>
                </c:pt>
                <c:pt idx="115">
                  <c:v>3870720</c:v>
                </c:pt>
                <c:pt idx="116">
                  <c:v>3939840</c:v>
                </c:pt>
                <c:pt idx="117">
                  <c:v>4008960</c:v>
                </c:pt>
                <c:pt idx="118">
                  <c:v>4078080</c:v>
                </c:pt>
                <c:pt idx="119">
                  <c:v>0</c:v>
                </c:pt>
                <c:pt idx="120">
                  <c:v>69120</c:v>
                </c:pt>
                <c:pt idx="121">
                  <c:v>138240</c:v>
                </c:pt>
                <c:pt idx="122">
                  <c:v>207360</c:v>
                </c:pt>
                <c:pt idx="123">
                  <c:v>276480</c:v>
                </c:pt>
                <c:pt idx="124">
                  <c:v>345600</c:v>
                </c:pt>
                <c:pt idx="125">
                  <c:v>414720</c:v>
                </c:pt>
                <c:pt idx="126">
                  <c:v>483840</c:v>
                </c:pt>
                <c:pt idx="127">
                  <c:v>552960</c:v>
                </c:pt>
                <c:pt idx="128">
                  <c:v>622080</c:v>
                </c:pt>
                <c:pt idx="129">
                  <c:v>691200</c:v>
                </c:pt>
                <c:pt idx="130">
                  <c:v>760320</c:v>
                </c:pt>
                <c:pt idx="131">
                  <c:v>829440</c:v>
                </c:pt>
                <c:pt idx="132">
                  <c:v>898560</c:v>
                </c:pt>
                <c:pt idx="133">
                  <c:v>967680</c:v>
                </c:pt>
                <c:pt idx="134">
                  <c:v>1036800</c:v>
                </c:pt>
                <c:pt idx="135">
                  <c:v>1105920</c:v>
                </c:pt>
                <c:pt idx="136">
                  <c:v>1175040</c:v>
                </c:pt>
                <c:pt idx="137">
                  <c:v>1244160</c:v>
                </c:pt>
                <c:pt idx="138">
                  <c:v>1313280</c:v>
                </c:pt>
                <c:pt idx="139">
                  <c:v>1382400</c:v>
                </c:pt>
                <c:pt idx="140">
                  <c:v>1451520</c:v>
                </c:pt>
                <c:pt idx="141">
                  <c:v>1520640</c:v>
                </c:pt>
                <c:pt idx="142">
                  <c:v>1589760</c:v>
                </c:pt>
                <c:pt idx="143">
                  <c:v>1658880</c:v>
                </c:pt>
                <c:pt idx="144">
                  <c:v>1728000</c:v>
                </c:pt>
                <c:pt idx="145">
                  <c:v>1797120</c:v>
                </c:pt>
                <c:pt idx="146">
                  <c:v>1866240</c:v>
                </c:pt>
                <c:pt idx="147">
                  <c:v>1935360</c:v>
                </c:pt>
                <c:pt idx="148">
                  <c:v>2004480</c:v>
                </c:pt>
                <c:pt idx="149">
                  <c:v>2073600</c:v>
                </c:pt>
                <c:pt idx="150">
                  <c:v>2142720</c:v>
                </c:pt>
                <c:pt idx="151">
                  <c:v>2211840</c:v>
                </c:pt>
                <c:pt idx="152">
                  <c:v>2280960</c:v>
                </c:pt>
                <c:pt idx="153">
                  <c:v>2350080</c:v>
                </c:pt>
                <c:pt idx="154">
                  <c:v>2419200</c:v>
                </c:pt>
                <c:pt idx="155">
                  <c:v>2488320</c:v>
                </c:pt>
                <c:pt idx="156">
                  <c:v>2557440</c:v>
                </c:pt>
                <c:pt idx="157">
                  <c:v>2626560</c:v>
                </c:pt>
                <c:pt idx="158">
                  <c:v>2695680</c:v>
                </c:pt>
                <c:pt idx="159">
                  <c:v>2764800</c:v>
                </c:pt>
                <c:pt idx="160">
                  <c:v>2833920</c:v>
                </c:pt>
                <c:pt idx="161">
                  <c:v>2903040</c:v>
                </c:pt>
                <c:pt idx="162">
                  <c:v>2972160</c:v>
                </c:pt>
                <c:pt idx="163">
                  <c:v>3041280</c:v>
                </c:pt>
                <c:pt idx="164">
                  <c:v>3110400</c:v>
                </c:pt>
                <c:pt idx="165">
                  <c:v>3179520</c:v>
                </c:pt>
                <c:pt idx="166">
                  <c:v>3248640</c:v>
                </c:pt>
                <c:pt idx="167">
                  <c:v>3317760</c:v>
                </c:pt>
                <c:pt idx="168">
                  <c:v>3386880</c:v>
                </c:pt>
                <c:pt idx="169">
                  <c:v>3456000</c:v>
                </c:pt>
                <c:pt idx="170">
                  <c:v>3525120</c:v>
                </c:pt>
                <c:pt idx="171">
                  <c:v>3594240</c:v>
                </c:pt>
                <c:pt idx="172">
                  <c:v>3663360</c:v>
                </c:pt>
                <c:pt idx="173">
                  <c:v>3732480</c:v>
                </c:pt>
                <c:pt idx="174">
                  <c:v>3801600</c:v>
                </c:pt>
                <c:pt idx="175">
                  <c:v>3870720</c:v>
                </c:pt>
                <c:pt idx="176">
                  <c:v>3939840</c:v>
                </c:pt>
                <c:pt idx="177">
                  <c:v>4008960</c:v>
                </c:pt>
                <c:pt idx="178">
                  <c:v>4078080</c:v>
                </c:pt>
                <c:pt idx="179">
                  <c:v>0</c:v>
                </c:pt>
                <c:pt idx="180">
                  <c:v>69120</c:v>
                </c:pt>
                <c:pt idx="181">
                  <c:v>138240</c:v>
                </c:pt>
                <c:pt idx="182">
                  <c:v>207360</c:v>
                </c:pt>
                <c:pt idx="183">
                  <c:v>276480</c:v>
                </c:pt>
                <c:pt idx="184">
                  <c:v>345600</c:v>
                </c:pt>
                <c:pt idx="185">
                  <c:v>414720</c:v>
                </c:pt>
                <c:pt idx="186">
                  <c:v>483840</c:v>
                </c:pt>
                <c:pt idx="187">
                  <c:v>552960</c:v>
                </c:pt>
                <c:pt idx="188">
                  <c:v>622080</c:v>
                </c:pt>
                <c:pt idx="189">
                  <c:v>691200</c:v>
                </c:pt>
                <c:pt idx="190">
                  <c:v>760320</c:v>
                </c:pt>
                <c:pt idx="191">
                  <c:v>829440</c:v>
                </c:pt>
                <c:pt idx="192">
                  <c:v>898560</c:v>
                </c:pt>
                <c:pt idx="193">
                  <c:v>967680</c:v>
                </c:pt>
                <c:pt idx="194">
                  <c:v>1036800</c:v>
                </c:pt>
                <c:pt idx="195">
                  <c:v>1105920</c:v>
                </c:pt>
                <c:pt idx="196">
                  <c:v>1175040</c:v>
                </c:pt>
                <c:pt idx="197">
                  <c:v>1244160</c:v>
                </c:pt>
                <c:pt idx="198">
                  <c:v>1313280</c:v>
                </c:pt>
                <c:pt idx="199">
                  <c:v>1382400</c:v>
                </c:pt>
                <c:pt idx="200">
                  <c:v>1451520</c:v>
                </c:pt>
                <c:pt idx="201">
                  <c:v>1520640</c:v>
                </c:pt>
                <c:pt idx="202">
                  <c:v>1589760</c:v>
                </c:pt>
                <c:pt idx="203">
                  <c:v>1658880</c:v>
                </c:pt>
                <c:pt idx="204">
                  <c:v>1728000</c:v>
                </c:pt>
                <c:pt idx="205">
                  <c:v>1797120</c:v>
                </c:pt>
                <c:pt idx="206">
                  <c:v>1866240</c:v>
                </c:pt>
                <c:pt idx="207">
                  <c:v>1935360</c:v>
                </c:pt>
                <c:pt idx="208">
                  <c:v>2004480</c:v>
                </c:pt>
                <c:pt idx="209">
                  <c:v>2073600</c:v>
                </c:pt>
                <c:pt idx="210">
                  <c:v>2142720</c:v>
                </c:pt>
                <c:pt idx="211">
                  <c:v>2211840</c:v>
                </c:pt>
                <c:pt idx="212">
                  <c:v>2280960</c:v>
                </c:pt>
                <c:pt idx="213">
                  <c:v>2350080</c:v>
                </c:pt>
                <c:pt idx="214">
                  <c:v>2419200</c:v>
                </c:pt>
                <c:pt idx="215">
                  <c:v>2488320</c:v>
                </c:pt>
                <c:pt idx="216">
                  <c:v>2557440</c:v>
                </c:pt>
                <c:pt idx="217">
                  <c:v>2626560</c:v>
                </c:pt>
                <c:pt idx="218">
                  <c:v>2695680</c:v>
                </c:pt>
                <c:pt idx="219">
                  <c:v>2764800</c:v>
                </c:pt>
                <c:pt idx="220">
                  <c:v>2833920</c:v>
                </c:pt>
                <c:pt idx="221">
                  <c:v>2903040</c:v>
                </c:pt>
                <c:pt idx="222">
                  <c:v>2972160</c:v>
                </c:pt>
                <c:pt idx="223">
                  <c:v>3041280</c:v>
                </c:pt>
                <c:pt idx="224">
                  <c:v>3110400</c:v>
                </c:pt>
                <c:pt idx="225">
                  <c:v>3179520</c:v>
                </c:pt>
                <c:pt idx="226">
                  <c:v>3248640</c:v>
                </c:pt>
                <c:pt idx="227">
                  <c:v>3317760</c:v>
                </c:pt>
                <c:pt idx="228">
                  <c:v>3386880</c:v>
                </c:pt>
                <c:pt idx="229">
                  <c:v>3456000</c:v>
                </c:pt>
                <c:pt idx="230">
                  <c:v>3525120</c:v>
                </c:pt>
                <c:pt idx="231">
                  <c:v>3594240</c:v>
                </c:pt>
                <c:pt idx="232">
                  <c:v>3663360</c:v>
                </c:pt>
                <c:pt idx="233">
                  <c:v>3732480</c:v>
                </c:pt>
                <c:pt idx="234">
                  <c:v>3801600</c:v>
                </c:pt>
                <c:pt idx="235">
                  <c:v>3870720</c:v>
                </c:pt>
                <c:pt idx="236">
                  <c:v>3939840</c:v>
                </c:pt>
                <c:pt idx="237">
                  <c:v>4008960</c:v>
                </c:pt>
                <c:pt idx="238">
                  <c:v>4078080</c:v>
                </c:pt>
                <c:pt idx="239">
                  <c:v>0</c:v>
                </c:pt>
                <c:pt idx="240">
                  <c:v>69120</c:v>
                </c:pt>
                <c:pt idx="241">
                  <c:v>138240</c:v>
                </c:pt>
                <c:pt idx="242">
                  <c:v>207360</c:v>
                </c:pt>
                <c:pt idx="243">
                  <c:v>276480</c:v>
                </c:pt>
                <c:pt idx="244">
                  <c:v>345600</c:v>
                </c:pt>
                <c:pt idx="245">
                  <c:v>414720</c:v>
                </c:pt>
                <c:pt idx="246">
                  <c:v>483840</c:v>
                </c:pt>
                <c:pt idx="247">
                  <c:v>552960</c:v>
                </c:pt>
                <c:pt idx="248">
                  <c:v>622080</c:v>
                </c:pt>
                <c:pt idx="249">
                  <c:v>691200</c:v>
                </c:pt>
                <c:pt idx="250">
                  <c:v>760320</c:v>
                </c:pt>
                <c:pt idx="251">
                  <c:v>829440</c:v>
                </c:pt>
                <c:pt idx="252">
                  <c:v>898560</c:v>
                </c:pt>
                <c:pt idx="253">
                  <c:v>967680</c:v>
                </c:pt>
                <c:pt idx="254">
                  <c:v>1036800</c:v>
                </c:pt>
                <c:pt idx="255">
                  <c:v>1105920</c:v>
                </c:pt>
                <c:pt idx="256">
                  <c:v>1175040</c:v>
                </c:pt>
                <c:pt idx="257">
                  <c:v>1244160</c:v>
                </c:pt>
                <c:pt idx="258">
                  <c:v>1313280</c:v>
                </c:pt>
                <c:pt idx="259">
                  <c:v>1382400</c:v>
                </c:pt>
                <c:pt idx="260">
                  <c:v>1451520</c:v>
                </c:pt>
                <c:pt idx="261">
                  <c:v>1520640</c:v>
                </c:pt>
                <c:pt idx="262">
                  <c:v>1589760</c:v>
                </c:pt>
                <c:pt idx="263">
                  <c:v>1658880</c:v>
                </c:pt>
                <c:pt idx="264">
                  <c:v>1728000</c:v>
                </c:pt>
                <c:pt idx="265">
                  <c:v>1797120</c:v>
                </c:pt>
                <c:pt idx="266">
                  <c:v>1866240</c:v>
                </c:pt>
                <c:pt idx="267">
                  <c:v>1935360</c:v>
                </c:pt>
                <c:pt idx="268">
                  <c:v>2004480</c:v>
                </c:pt>
                <c:pt idx="269">
                  <c:v>2073600</c:v>
                </c:pt>
                <c:pt idx="270">
                  <c:v>2142720</c:v>
                </c:pt>
                <c:pt idx="271">
                  <c:v>2211840</c:v>
                </c:pt>
                <c:pt idx="272">
                  <c:v>2280960</c:v>
                </c:pt>
                <c:pt idx="273">
                  <c:v>2350080</c:v>
                </c:pt>
                <c:pt idx="274">
                  <c:v>2419200</c:v>
                </c:pt>
                <c:pt idx="275">
                  <c:v>2488320</c:v>
                </c:pt>
                <c:pt idx="276">
                  <c:v>2557440</c:v>
                </c:pt>
                <c:pt idx="277">
                  <c:v>2626560</c:v>
                </c:pt>
                <c:pt idx="278">
                  <c:v>2695680</c:v>
                </c:pt>
                <c:pt idx="279">
                  <c:v>2764800</c:v>
                </c:pt>
                <c:pt idx="280">
                  <c:v>2833920</c:v>
                </c:pt>
                <c:pt idx="281">
                  <c:v>2903040</c:v>
                </c:pt>
                <c:pt idx="282">
                  <c:v>2972160</c:v>
                </c:pt>
                <c:pt idx="283">
                  <c:v>3041280</c:v>
                </c:pt>
                <c:pt idx="284">
                  <c:v>3110400</c:v>
                </c:pt>
                <c:pt idx="285">
                  <c:v>3179520</c:v>
                </c:pt>
                <c:pt idx="286">
                  <c:v>3248640</c:v>
                </c:pt>
                <c:pt idx="287">
                  <c:v>3317760</c:v>
                </c:pt>
                <c:pt idx="288">
                  <c:v>3386880</c:v>
                </c:pt>
                <c:pt idx="289">
                  <c:v>3456000</c:v>
                </c:pt>
                <c:pt idx="290">
                  <c:v>3525120</c:v>
                </c:pt>
                <c:pt idx="291">
                  <c:v>3594240</c:v>
                </c:pt>
                <c:pt idx="292">
                  <c:v>3663360</c:v>
                </c:pt>
                <c:pt idx="293">
                  <c:v>3732480</c:v>
                </c:pt>
                <c:pt idx="294">
                  <c:v>3801600</c:v>
                </c:pt>
                <c:pt idx="295">
                  <c:v>3870720</c:v>
                </c:pt>
                <c:pt idx="296">
                  <c:v>3939840</c:v>
                </c:pt>
                <c:pt idx="297">
                  <c:v>4008960</c:v>
                </c:pt>
                <c:pt idx="298">
                  <c:v>4078080</c:v>
                </c:pt>
                <c:pt idx="299">
                  <c:v>0</c:v>
                </c:pt>
              </c:numCache>
            </c:numRef>
          </c:xVal>
          <c:yVal>
            <c:numRef>
              <c:f>Munka4!$C$2:$C$301</c:f>
              <c:numCache>
                <c:formatCode>General</c:formatCode>
                <c:ptCount val="300"/>
                <c:pt idx="0">
                  <c:v>1.69572830200195E-2</c:v>
                </c:pt>
                <c:pt idx="1">
                  <c:v>2.8923511505126901E-2</c:v>
                </c:pt>
                <c:pt idx="2">
                  <c:v>4.5878171920776298E-2</c:v>
                </c:pt>
                <c:pt idx="3">
                  <c:v>6.7818880081176702E-2</c:v>
                </c:pt>
                <c:pt idx="4">
                  <c:v>8.7765693664550698E-2</c:v>
                </c:pt>
                <c:pt idx="5">
                  <c:v>0.11569023132324199</c:v>
                </c:pt>
                <c:pt idx="6">
                  <c:v>0.110704183578491</c:v>
                </c:pt>
                <c:pt idx="7">
                  <c:v>0.152592182159423</c:v>
                </c:pt>
                <c:pt idx="8">
                  <c:v>0.14062333106994601</c:v>
                </c:pt>
                <c:pt idx="9">
                  <c:v>0.13763189315795801</c:v>
                </c:pt>
                <c:pt idx="10">
                  <c:v>0.19647383689880299</c:v>
                </c:pt>
                <c:pt idx="11">
                  <c:v>0.181515216827392</c:v>
                </c:pt>
                <c:pt idx="12">
                  <c:v>0.19447970390319799</c:v>
                </c:pt>
                <c:pt idx="13">
                  <c:v>0.192484855651855</c:v>
                </c:pt>
                <c:pt idx="14">
                  <c:v>0.20744490623474099</c:v>
                </c:pt>
                <c:pt idx="15">
                  <c:v>0.21143603324890101</c:v>
                </c:pt>
                <c:pt idx="16">
                  <c:v>0.23137998580932601</c:v>
                </c:pt>
                <c:pt idx="17">
                  <c:v>0.251326084136962</c:v>
                </c:pt>
                <c:pt idx="18">
                  <c:v>0.286234140396118</c:v>
                </c:pt>
                <c:pt idx="19">
                  <c:v>0.28822803497314398</c:v>
                </c:pt>
                <c:pt idx="20">
                  <c:v>0.31715226173400801</c:v>
                </c:pt>
                <c:pt idx="21">
                  <c:v>0.293215751647949</c:v>
                </c:pt>
                <c:pt idx="22">
                  <c:v>0.29221677780151301</c:v>
                </c:pt>
                <c:pt idx="23">
                  <c:v>0.41189670562744102</c:v>
                </c:pt>
                <c:pt idx="24">
                  <c:v>0.54254865646362305</c:v>
                </c:pt>
                <c:pt idx="25">
                  <c:v>0.38497018814086897</c:v>
                </c:pt>
                <c:pt idx="26">
                  <c:v>0.36901140213012601</c:v>
                </c:pt>
                <c:pt idx="27">
                  <c:v>0.36302804946899397</c:v>
                </c:pt>
                <c:pt idx="28">
                  <c:v>0.42186999320983798</c:v>
                </c:pt>
                <c:pt idx="29">
                  <c:v>0.382974863052368</c:v>
                </c:pt>
                <c:pt idx="30">
                  <c:v>0.42386364936828602</c:v>
                </c:pt>
                <c:pt idx="31">
                  <c:v>0.46276283264160101</c:v>
                </c:pt>
                <c:pt idx="32">
                  <c:v>0.43184161186218201</c:v>
                </c:pt>
                <c:pt idx="33">
                  <c:v>0.45578169822692799</c:v>
                </c:pt>
                <c:pt idx="34">
                  <c:v>0.45278859138488697</c:v>
                </c:pt>
                <c:pt idx="35">
                  <c:v>0.47672414779663003</c:v>
                </c:pt>
                <c:pt idx="36">
                  <c:v>0.86967301368713301</c:v>
                </c:pt>
                <c:pt idx="37">
                  <c:v>0.48769545555114702</c:v>
                </c:pt>
                <c:pt idx="38">
                  <c:v>0.49766564369201599</c:v>
                </c:pt>
                <c:pt idx="39">
                  <c:v>0.55750751495361295</c:v>
                </c:pt>
                <c:pt idx="40">
                  <c:v>0.51758790016174305</c:v>
                </c:pt>
                <c:pt idx="41">
                  <c:v>0.54154896736144997</c:v>
                </c:pt>
                <c:pt idx="42">
                  <c:v>0.57645559310912997</c:v>
                </c:pt>
                <c:pt idx="43">
                  <c:v>0.54952979087829501</c:v>
                </c:pt>
                <c:pt idx="44">
                  <c:v>0.59241628646850497</c:v>
                </c:pt>
                <c:pt idx="45">
                  <c:v>0.60338568687438898</c:v>
                </c:pt>
                <c:pt idx="46">
                  <c:v>0.66522049903869596</c:v>
                </c:pt>
                <c:pt idx="47">
                  <c:v>0.65522027015686002</c:v>
                </c:pt>
                <c:pt idx="48">
                  <c:v>0.68716168403625399</c:v>
                </c:pt>
                <c:pt idx="49">
                  <c:v>0.70408535003662098</c:v>
                </c:pt>
                <c:pt idx="50">
                  <c:v>0.79686760902404696</c:v>
                </c:pt>
                <c:pt idx="51">
                  <c:v>0.86368870735168402</c:v>
                </c:pt>
                <c:pt idx="52">
                  <c:v>0.92751717567443803</c:v>
                </c:pt>
                <c:pt idx="53">
                  <c:v>0.730230093002319</c:v>
                </c:pt>
                <c:pt idx="54">
                  <c:v>1.0908222198486299</c:v>
                </c:pt>
                <c:pt idx="55">
                  <c:v>0.78390169143676702</c:v>
                </c:pt>
                <c:pt idx="56">
                  <c:v>0.82280230522155695</c:v>
                </c:pt>
                <c:pt idx="57">
                  <c:v>0.82180285453796298</c:v>
                </c:pt>
                <c:pt idx="58">
                  <c:v>0.86668109893798795</c:v>
                </c:pt>
                <c:pt idx="59">
                  <c:v>0</c:v>
                </c:pt>
                <c:pt idx="60">
                  <c:v>1.29661560058593E-2</c:v>
                </c:pt>
                <c:pt idx="61">
                  <c:v>2.79257297515869E-2</c:v>
                </c:pt>
                <c:pt idx="62">
                  <c:v>3.7898540496826102E-2</c:v>
                </c:pt>
                <c:pt idx="63">
                  <c:v>5.7845830917358398E-2</c:v>
                </c:pt>
                <c:pt idx="64">
                  <c:v>7.0810556411743095E-2</c:v>
                </c:pt>
                <c:pt idx="65">
                  <c:v>8.4772109985351493E-2</c:v>
                </c:pt>
                <c:pt idx="66">
                  <c:v>0.103723049163818</c:v>
                </c:pt>
                <c:pt idx="67">
                  <c:v>0.108709096908569</c:v>
                </c:pt>
                <c:pt idx="68">
                  <c:v>0.123668670654296</c:v>
                </c:pt>
                <c:pt idx="69">
                  <c:v>0.13264417648315399</c:v>
                </c:pt>
                <c:pt idx="70">
                  <c:v>0.14062070846557601</c:v>
                </c:pt>
                <c:pt idx="71">
                  <c:v>0.153587341308593</c:v>
                </c:pt>
                <c:pt idx="72">
                  <c:v>0.167550563812255</c:v>
                </c:pt>
                <c:pt idx="73">
                  <c:v>0.18350934982299799</c:v>
                </c:pt>
                <c:pt idx="74">
                  <c:v>0.201459646224975</c:v>
                </c:pt>
                <c:pt idx="75">
                  <c:v>0.209438562393188</c:v>
                </c:pt>
                <c:pt idx="76">
                  <c:v>0.21343040466308499</c:v>
                </c:pt>
                <c:pt idx="77">
                  <c:v>0.234371423721313</c:v>
                </c:pt>
                <c:pt idx="78">
                  <c:v>0.24334621429443301</c:v>
                </c:pt>
                <c:pt idx="79">
                  <c:v>0.25930595397949202</c:v>
                </c:pt>
                <c:pt idx="80">
                  <c:v>0.26130104064941401</c:v>
                </c:pt>
                <c:pt idx="81">
                  <c:v>0.338095903396606</c:v>
                </c:pt>
                <c:pt idx="82">
                  <c:v>0.28523421287536599</c:v>
                </c:pt>
                <c:pt idx="83">
                  <c:v>0.33211684226989702</c:v>
                </c:pt>
                <c:pt idx="84">
                  <c:v>0.32313489913940402</c:v>
                </c:pt>
                <c:pt idx="85">
                  <c:v>0.31914472579955999</c:v>
                </c:pt>
                <c:pt idx="86">
                  <c:v>0.33310723304748502</c:v>
                </c:pt>
                <c:pt idx="87">
                  <c:v>0.38297414779663003</c:v>
                </c:pt>
                <c:pt idx="88">
                  <c:v>0.35703778266906699</c:v>
                </c:pt>
                <c:pt idx="89">
                  <c:v>0.376990556716918</c:v>
                </c:pt>
                <c:pt idx="90">
                  <c:v>0.41588735580444303</c:v>
                </c:pt>
                <c:pt idx="91">
                  <c:v>0.390953779220581</c:v>
                </c:pt>
                <c:pt idx="92">
                  <c:v>0.425861597061157</c:v>
                </c:pt>
                <c:pt idx="93">
                  <c:v>0.483705043792724</c:v>
                </c:pt>
                <c:pt idx="94">
                  <c:v>0.47672438621520902</c:v>
                </c:pt>
                <c:pt idx="95">
                  <c:v>0.44780135154724099</c:v>
                </c:pt>
                <c:pt idx="96">
                  <c:v>0.48769497871398898</c:v>
                </c:pt>
                <c:pt idx="97">
                  <c:v>0.51362586021423295</c:v>
                </c:pt>
                <c:pt idx="98">
                  <c:v>0.50365161895751898</c:v>
                </c:pt>
                <c:pt idx="99">
                  <c:v>0.49567365646362299</c:v>
                </c:pt>
                <c:pt idx="100">
                  <c:v>0.53058004379272405</c:v>
                </c:pt>
                <c:pt idx="101">
                  <c:v>0.566483974456787</c:v>
                </c:pt>
                <c:pt idx="102">
                  <c:v>0.62233352661132801</c:v>
                </c:pt>
                <c:pt idx="103">
                  <c:v>0.60338354110717696</c:v>
                </c:pt>
                <c:pt idx="104">
                  <c:v>0.57845306396484297</c:v>
                </c:pt>
                <c:pt idx="105">
                  <c:v>0.64128184318542403</c:v>
                </c:pt>
                <c:pt idx="106">
                  <c:v>0.68317222595214799</c:v>
                </c:pt>
                <c:pt idx="107">
                  <c:v>0.63230562210082997</c:v>
                </c:pt>
                <c:pt idx="108">
                  <c:v>0.67419743537902799</c:v>
                </c:pt>
                <c:pt idx="109">
                  <c:v>0.97407293319702104</c:v>
                </c:pt>
                <c:pt idx="110">
                  <c:v>0.64254069328308105</c:v>
                </c:pt>
                <c:pt idx="111">
                  <c:v>0.68625617027282704</c:v>
                </c:pt>
                <c:pt idx="112">
                  <c:v>0.77913641929626398</c:v>
                </c:pt>
                <c:pt idx="113">
                  <c:v>0.89686203002929599</c:v>
                </c:pt>
                <c:pt idx="114">
                  <c:v>0.84501266479492099</c:v>
                </c:pt>
                <c:pt idx="115">
                  <c:v>0.84108281135559004</c:v>
                </c:pt>
                <c:pt idx="116">
                  <c:v>0.77068614959716797</c:v>
                </c:pt>
                <c:pt idx="117">
                  <c:v>0.90219569206237704</c:v>
                </c:pt>
                <c:pt idx="118">
                  <c:v>0.78633666038513095</c:v>
                </c:pt>
                <c:pt idx="119">
                  <c:v>0</c:v>
                </c:pt>
                <c:pt idx="120">
                  <c:v>2.2126674652099599E-2</c:v>
                </c:pt>
                <c:pt idx="121">
                  <c:v>2.2135019302368102E-2</c:v>
                </c:pt>
                <c:pt idx="122">
                  <c:v>3.7758111953735303E-2</c:v>
                </c:pt>
                <c:pt idx="123">
                  <c:v>6.0340404510497998E-2</c:v>
                </c:pt>
                <c:pt idx="124">
                  <c:v>6.0451030731201102E-2</c:v>
                </c:pt>
                <c:pt idx="125">
                  <c:v>8.0460071563720703E-2</c:v>
                </c:pt>
                <c:pt idx="126">
                  <c:v>9.2805147171020494E-2</c:v>
                </c:pt>
                <c:pt idx="127">
                  <c:v>0.102661371231079</c:v>
                </c:pt>
                <c:pt idx="128">
                  <c:v>0.12059998512268</c:v>
                </c:pt>
                <c:pt idx="129">
                  <c:v>0.13798856735229401</c:v>
                </c:pt>
                <c:pt idx="130">
                  <c:v>0.15169715881347601</c:v>
                </c:pt>
                <c:pt idx="131">
                  <c:v>0.15119552612304599</c:v>
                </c:pt>
                <c:pt idx="132">
                  <c:v>0.169104099273681</c:v>
                </c:pt>
                <c:pt idx="133">
                  <c:v>0.18141150474548301</c:v>
                </c:pt>
                <c:pt idx="134">
                  <c:v>0.20345473289489699</c:v>
                </c:pt>
                <c:pt idx="135">
                  <c:v>0.21124172210693301</c:v>
                </c:pt>
                <c:pt idx="136">
                  <c:v>0.22182273864745999</c:v>
                </c:pt>
                <c:pt idx="137">
                  <c:v>0.23172092437744099</c:v>
                </c:pt>
                <c:pt idx="138">
                  <c:v>0.23959398269653301</c:v>
                </c:pt>
                <c:pt idx="139">
                  <c:v>0.26296830177307101</c:v>
                </c:pt>
                <c:pt idx="140">
                  <c:v>0.29274606704711897</c:v>
                </c:pt>
                <c:pt idx="141">
                  <c:v>0.288228750228881</c:v>
                </c:pt>
                <c:pt idx="142">
                  <c:v>0.30439686775207497</c:v>
                </c:pt>
                <c:pt idx="143">
                  <c:v>0.31048941612243602</c:v>
                </c:pt>
                <c:pt idx="144">
                  <c:v>0.33326148986816401</c:v>
                </c:pt>
                <c:pt idx="145">
                  <c:v>0.33228969573974598</c:v>
                </c:pt>
                <c:pt idx="146">
                  <c:v>0.33217668533325101</c:v>
                </c:pt>
                <c:pt idx="147">
                  <c:v>0.347627162933349</c:v>
                </c:pt>
                <c:pt idx="148">
                  <c:v>0.393110752105712</c:v>
                </c:pt>
                <c:pt idx="149">
                  <c:v>0.38539314270019498</c:v>
                </c:pt>
                <c:pt idx="150">
                  <c:v>0.44377923011779702</c:v>
                </c:pt>
                <c:pt idx="151">
                  <c:v>0.40595698356628401</c:v>
                </c:pt>
                <c:pt idx="152">
                  <c:v>0.43224716186523399</c:v>
                </c:pt>
                <c:pt idx="153">
                  <c:v>0.44367599487304599</c:v>
                </c:pt>
                <c:pt idx="154">
                  <c:v>0.46996259689330999</c:v>
                </c:pt>
                <c:pt idx="155">
                  <c:v>0.46996688842773399</c:v>
                </c:pt>
                <c:pt idx="156">
                  <c:v>0.496444702148437</c:v>
                </c:pt>
                <c:pt idx="157">
                  <c:v>0.50523591041564897</c:v>
                </c:pt>
                <c:pt idx="158">
                  <c:v>0.52693247795104903</c:v>
                </c:pt>
                <c:pt idx="159">
                  <c:v>0.52336454391479403</c:v>
                </c:pt>
                <c:pt idx="160">
                  <c:v>0.52392339706420898</c:v>
                </c:pt>
                <c:pt idx="161">
                  <c:v>0.56369423866271895</c:v>
                </c:pt>
                <c:pt idx="162">
                  <c:v>0.61712336540222101</c:v>
                </c:pt>
                <c:pt idx="163">
                  <c:v>0.57018470764160101</c:v>
                </c:pt>
                <c:pt idx="164">
                  <c:v>0.595051050186157</c:v>
                </c:pt>
                <c:pt idx="165">
                  <c:v>0.617107152938842</c:v>
                </c:pt>
                <c:pt idx="166">
                  <c:v>0.64761018753051702</c:v>
                </c:pt>
                <c:pt idx="167">
                  <c:v>0.63415288925170898</c:v>
                </c:pt>
                <c:pt idx="168">
                  <c:v>0.66634893417358398</c:v>
                </c:pt>
                <c:pt idx="169">
                  <c:v>1.2019798755645701</c:v>
                </c:pt>
                <c:pt idx="170">
                  <c:v>0.686123847961425</c:v>
                </c:pt>
                <c:pt idx="171">
                  <c:v>0.655115365982055</c:v>
                </c:pt>
                <c:pt idx="172">
                  <c:v>0.91762232780456499</c:v>
                </c:pt>
                <c:pt idx="173">
                  <c:v>0.71734786033630304</c:v>
                </c:pt>
                <c:pt idx="174">
                  <c:v>0.74859619140625</c:v>
                </c:pt>
                <c:pt idx="175">
                  <c:v>0.73297619819641102</c:v>
                </c:pt>
                <c:pt idx="176">
                  <c:v>0.78228998184204102</c:v>
                </c:pt>
                <c:pt idx="177">
                  <c:v>1.03870224952697</c:v>
                </c:pt>
                <c:pt idx="178">
                  <c:v>0.891762495040893</c:v>
                </c:pt>
                <c:pt idx="179">
                  <c:v>0</c:v>
                </c:pt>
                <c:pt idx="180">
                  <c:v>1.5627861022949201E-2</c:v>
                </c:pt>
                <c:pt idx="181">
                  <c:v>3.1253099441528299E-2</c:v>
                </c:pt>
                <c:pt idx="182">
                  <c:v>3.7756204605102497E-2</c:v>
                </c:pt>
                <c:pt idx="183">
                  <c:v>5.3373098373413003E-2</c:v>
                </c:pt>
                <c:pt idx="184">
                  <c:v>6.8995475769042899E-2</c:v>
                </c:pt>
                <c:pt idx="185">
                  <c:v>7.2440862655639607E-2</c:v>
                </c:pt>
                <c:pt idx="186">
                  <c:v>8.4621906280517495E-2</c:v>
                </c:pt>
                <c:pt idx="187">
                  <c:v>0.100242614746093</c:v>
                </c:pt>
                <c:pt idx="188">
                  <c:v>0.11298632621765101</c:v>
                </c:pt>
                <c:pt idx="189">
                  <c:v>0.12088584899902299</c:v>
                </c:pt>
                <c:pt idx="190">
                  <c:v>0.13799595832824699</c:v>
                </c:pt>
                <c:pt idx="191">
                  <c:v>0.169237375259399</c:v>
                </c:pt>
                <c:pt idx="192">
                  <c:v>0.169251203536987</c:v>
                </c:pt>
                <c:pt idx="193">
                  <c:v>0.18929028511047299</c:v>
                </c:pt>
                <c:pt idx="194">
                  <c:v>0.19168138504028301</c:v>
                </c:pt>
                <c:pt idx="195">
                  <c:v>0.201403617858886</c:v>
                </c:pt>
                <c:pt idx="196">
                  <c:v>0.23240613937377899</c:v>
                </c:pt>
                <c:pt idx="197">
                  <c:v>0.24006557464599601</c:v>
                </c:pt>
                <c:pt idx="198">
                  <c:v>0.247340202331542</c:v>
                </c:pt>
                <c:pt idx="199">
                  <c:v>0.252151489257812</c:v>
                </c:pt>
                <c:pt idx="200">
                  <c:v>0.28031325340270902</c:v>
                </c:pt>
                <c:pt idx="201">
                  <c:v>0.28212904930114702</c:v>
                </c:pt>
                <c:pt idx="202">
                  <c:v>0.30122160911559998</c:v>
                </c:pt>
                <c:pt idx="203">
                  <c:v>0.33200001716613697</c:v>
                </c:pt>
                <c:pt idx="204">
                  <c:v>0.34349822998046797</c:v>
                </c:pt>
                <c:pt idx="205">
                  <c:v>0.31784319877624501</c:v>
                </c:pt>
                <c:pt idx="206">
                  <c:v>0.34303069114684998</c:v>
                </c:pt>
                <c:pt idx="207">
                  <c:v>0.36231637001037598</c:v>
                </c:pt>
                <c:pt idx="208">
                  <c:v>0.37887191772460899</c:v>
                </c:pt>
                <c:pt idx="209">
                  <c:v>0.385377407073974</c:v>
                </c:pt>
                <c:pt idx="210">
                  <c:v>0.38534998893737699</c:v>
                </c:pt>
                <c:pt idx="211">
                  <c:v>0.38849782943725503</c:v>
                </c:pt>
                <c:pt idx="212">
                  <c:v>0.40513968467712402</c:v>
                </c:pt>
                <c:pt idx="213">
                  <c:v>0.42170524597167902</c:v>
                </c:pt>
                <c:pt idx="214">
                  <c:v>0.42562794685363697</c:v>
                </c:pt>
                <c:pt idx="215">
                  <c:v>0.45364141464233398</c:v>
                </c:pt>
                <c:pt idx="216">
                  <c:v>0.478418588638305</c:v>
                </c:pt>
                <c:pt idx="217">
                  <c:v>0.50122094154357899</c:v>
                </c:pt>
                <c:pt idx="218">
                  <c:v>0.51684498786926203</c:v>
                </c:pt>
                <c:pt idx="219">
                  <c:v>0.51431512832641602</c:v>
                </c:pt>
                <c:pt idx="220">
                  <c:v>0.51690053939819303</c:v>
                </c:pt>
                <c:pt idx="221">
                  <c:v>0.55479097366332997</c:v>
                </c:pt>
                <c:pt idx="222">
                  <c:v>0.54816126823425204</c:v>
                </c:pt>
                <c:pt idx="223">
                  <c:v>0.586314916610717</c:v>
                </c:pt>
                <c:pt idx="224">
                  <c:v>0.57418680191039995</c:v>
                </c:pt>
                <c:pt idx="225">
                  <c:v>0.60147809982299805</c:v>
                </c:pt>
                <c:pt idx="226">
                  <c:v>0.646259784698486</c:v>
                </c:pt>
                <c:pt idx="227">
                  <c:v>0.63922286033630304</c:v>
                </c:pt>
                <c:pt idx="228">
                  <c:v>0.717260122299194</c:v>
                </c:pt>
                <c:pt idx="229">
                  <c:v>0.73294830322265603</c:v>
                </c:pt>
                <c:pt idx="230">
                  <c:v>0.68613314628600997</c:v>
                </c:pt>
                <c:pt idx="231">
                  <c:v>0.74858188629150302</c:v>
                </c:pt>
                <c:pt idx="232">
                  <c:v>0.85243058204650801</c:v>
                </c:pt>
                <c:pt idx="233">
                  <c:v>0.78638863563537598</c:v>
                </c:pt>
                <c:pt idx="234">
                  <c:v>0.748282670974731</c:v>
                </c:pt>
                <c:pt idx="235">
                  <c:v>0.786426782608032</c:v>
                </c:pt>
                <c:pt idx="236">
                  <c:v>0.871085405349731</c:v>
                </c:pt>
                <c:pt idx="237">
                  <c:v>0.89042925834655695</c:v>
                </c:pt>
                <c:pt idx="238">
                  <c:v>0.84027433395385698</c:v>
                </c:pt>
                <c:pt idx="239">
                  <c:v>0</c:v>
                </c:pt>
                <c:pt idx="240">
                  <c:v>1.5628099441528299E-2</c:v>
                </c:pt>
                <c:pt idx="241">
                  <c:v>3.12442779541015E-2</c:v>
                </c:pt>
                <c:pt idx="242">
                  <c:v>5.3379297256469699E-2</c:v>
                </c:pt>
                <c:pt idx="243">
                  <c:v>5.3383350372314398E-2</c:v>
                </c:pt>
                <c:pt idx="244">
                  <c:v>7.0408582687377902E-2</c:v>
                </c:pt>
                <c:pt idx="245">
                  <c:v>8.0621957778930595E-2</c:v>
                </c:pt>
                <c:pt idx="246">
                  <c:v>0.10883617401123</c:v>
                </c:pt>
                <c:pt idx="247">
                  <c:v>0.109129190444946</c:v>
                </c:pt>
                <c:pt idx="248">
                  <c:v>0.11281681060791</c:v>
                </c:pt>
                <c:pt idx="249">
                  <c:v>0.13388395309448201</c:v>
                </c:pt>
                <c:pt idx="250">
                  <c:v>0.15127110481262199</c:v>
                </c:pt>
                <c:pt idx="251">
                  <c:v>0.193972587585449</c:v>
                </c:pt>
                <c:pt idx="252">
                  <c:v>0.23161578178405701</c:v>
                </c:pt>
                <c:pt idx="253">
                  <c:v>0.269477128982543</c:v>
                </c:pt>
                <c:pt idx="254">
                  <c:v>0.20048832893371499</c:v>
                </c:pt>
                <c:pt idx="255">
                  <c:v>0.211548566818237</c:v>
                </c:pt>
                <c:pt idx="256">
                  <c:v>0.22160220146179199</c:v>
                </c:pt>
                <c:pt idx="257">
                  <c:v>0.23173022270202601</c:v>
                </c:pt>
                <c:pt idx="258">
                  <c:v>0.24170851707458399</c:v>
                </c:pt>
                <c:pt idx="259">
                  <c:v>0.25386071205139099</c:v>
                </c:pt>
                <c:pt idx="260">
                  <c:v>0.26948022842407199</c:v>
                </c:pt>
                <c:pt idx="261">
                  <c:v>0.285120248794555</c:v>
                </c:pt>
                <c:pt idx="262">
                  <c:v>0.31021070480346602</c:v>
                </c:pt>
                <c:pt idx="263">
                  <c:v>0.31320834159851002</c:v>
                </c:pt>
                <c:pt idx="264">
                  <c:v>0.31216192245483398</c:v>
                </c:pt>
                <c:pt idx="265">
                  <c:v>0.34760284423828097</c:v>
                </c:pt>
                <c:pt idx="266">
                  <c:v>0.336686611175537</c:v>
                </c:pt>
                <c:pt idx="267">
                  <c:v>0.36263632774353</c:v>
                </c:pt>
                <c:pt idx="268">
                  <c:v>0.37883162498474099</c:v>
                </c:pt>
                <c:pt idx="269">
                  <c:v>0.37283396720886203</c:v>
                </c:pt>
                <c:pt idx="270">
                  <c:v>0.39346694946289001</c:v>
                </c:pt>
                <c:pt idx="271">
                  <c:v>0.41103553771972601</c:v>
                </c:pt>
                <c:pt idx="272">
                  <c:v>0.40894985198974598</c:v>
                </c:pt>
                <c:pt idx="273">
                  <c:v>0.43225407600402799</c:v>
                </c:pt>
                <c:pt idx="274">
                  <c:v>0.43870663642883301</c:v>
                </c:pt>
                <c:pt idx="275">
                  <c:v>0.51241827011108398</c:v>
                </c:pt>
                <c:pt idx="276">
                  <c:v>0.4861741065979</c:v>
                </c:pt>
                <c:pt idx="277">
                  <c:v>0.501930952072143</c:v>
                </c:pt>
                <c:pt idx="278">
                  <c:v>0.50376844406127896</c:v>
                </c:pt>
                <c:pt idx="279">
                  <c:v>0.53877496719360296</c:v>
                </c:pt>
                <c:pt idx="280">
                  <c:v>0.523906469345092</c:v>
                </c:pt>
                <c:pt idx="281">
                  <c:v>0.53274488449096602</c:v>
                </c:pt>
                <c:pt idx="282">
                  <c:v>0.57023143768310502</c:v>
                </c:pt>
                <c:pt idx="283">
                  <c:v>0.60148072242736805</c:v>
                </c:pt>
                <c:pt idx="284">
                  <c:v>0.60150074958801203</c:v>
                </c:pt>
                <c:pt idx="285">
                  <c:v>0.613908290863037</c:v>
                </c:pt>
                <c:pt idx="286">
                  <c:v>0.63688445091247503</c:v>
                </c:pt>
                <c:pt idx="287">
                  <c:v>0.67049217224121005</c:v>
                </c:pt>
                <c:pt idx="288">
                  <c:v>0.63928699493408203</c:v>
                </c:pt>
                <c:pt idx="289">
                  <c:v>0.72383904457092196</c:v>
                </c:pt>
                <c:pt idx="290">
                  <c:v>0.71169829368591297</c:v>
                </c:pt>
                <c:pt idx="291">
                  <c:v>0.73294091224670399</c:v>
                </c:pt>
                <c:pt idx="292">
                  <c:v>1.23459196090698</c:v>
                </c:pt>
                <c:pt idx="293">
                  <c:v>0.83982253074645996</c:v>
                </c:pt>
                <c:pt idx="294">
                  <c:v>0.74855804443359297</c:v>
                </c:pt>
                <c:pt idx="295">
                  <c:v>0.80201816558837802</c:v>
                </c:pt>
                <c:pt idx="296">
                  <c:v>0.77982044219970703</c:v>
                </c:pt>
                <c:pt idx="297">
                  <c:v>0.817638158798217</c:v>
                </c:pt>
                <c:pt idx="298">
                  <c:v>1.20289850234985</c:v>
                </c:pt>
                <c:pt idx="29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538-4EEC-B248-58CE21234AA6}"/>
            </c:ext>
          </c:extLst>
        </c:ser>
        <c:ser>
          <c:idx val="2"/>
          <c:order val="2"/>
          <c:tx>
            <c:strRef>
              <c:f>Munka4!$D$1</c:f>
              <c:strCache>
                <c:ptCount val="1"/>
                <c:pt idx="0">
                  <c:v>Mue update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Munka4!$A$2:$A$301</c:f>
              <c:numCache>
                <c:formatCode>General</c:formatCode>
                <c:ptCount val="300"/>
                <c:pt idx="0">
                  <c:v>69120</c:v>
                </c:pt>
                <c:pt idx="1">
                  <c:v>138240</c:v>
                </c:pt>
                <c:pt idx="2">
                  <c:v>207360</c:v>
                </c:pt>
                <c:pt idx="3">
                  <c:v>276480</c:v>
                </c:pt>
                <c:pt idx="4">
                  <c:v>345600</c:v>
                </c:pt>
                <c:pt idx="5">
                  <c:v>414720</c:v>
                </c:pt>
                <c:pt idx="6">
                  <c:v>483840</c:v>
                </c:pt>
                <c:pt idx="7">
                  <c:v>552960</c:v>
                </c:pt>
                <c:pt idx="8">
                  <c:v>622080</c:v>
                </c:pt>
                <c:pt idx="9">
                  <c:v>691200</c:v>
                </c:pt>
                <c:pt idx="10">
                  <c:v>760320</c:v>
                </c:pt>
                <c:pt idx="11">
                  <c:v>829440</c:v>
                </c:pt>
                <c:pt idx="12">
                  <c:v>898560</c:v>
                </c:pt>
                <c:pt idx="13">
                  <c:v>967680</c:v>
                </c:pt>
                <c:pt idx="14">
                  <c:v>1036800</c:v>
                </c:pt>
                <c:pt idx="15">
                  <c:v>1105920</c:v>
                </c:pt>
                <c:pt idx="16">
                  <c:v>1175040</c:v>
                </c:pt>
                <c:pt idx="17">
                  <c:v>1244160</c:v>
                </c:pt>
                <c:pt idx="18">
                  <c:v>1313280</c:v>
                </c:pt>
                <c:pt idx="19">
                  <c:v>1382400</c:v>
                </c:pt>
                <c:pt idx="20">
                  <c:v>1451520</c:v>
                </c:pt>
                <c:pt idx="21">
                  <c:v>1520640</c:v>
                </c:pt>
                <c:pt idx="22">
                  <c:v>1589760</c:v>
                </c:pt>
                <c:pt idx="23">
                  <c:v>1658880</c:v>
                </c:pt>
                <c:pt idx="24">
                  <c:v>1728000</c:v>
                </c:pt>
                <c:pt idx="25">
                  <c:v>1797120</c:v>
                </c:pt>
                <c:pt idx="26">
                  <c:v>1866240</c:v>
                </c:pt>
                <c:pt idx="27">
                  <c:v>1935360</c:v>
                </c:pt>
                <c:pt idx="28">
                  <c:v>2004480</c:v>
                </c:pt>
                <c:pt idx="29">
                  <c:v>2073600</c:v>
                </c:pt>
                <c:pt idx="30">
                  <c:v>2142720</c:v>
                </c:pt>
                <c:pt idx="31">
                  <c:v>2211840</c:v>
                </c:pt>
                <c:pt idx="32">
                  <c:v>2280960</c:v>
                </c:pt>
                <c:pt idx="33">
                  <c:v>2350080</c:v>
                </c:pt>
                <c:pt idx="34">
                  <c:v>2419200</c:v>
                </c:pt>
                <c:pt idx="35">
                  <c:v>2488320</c:v>
                </c:pt>
                <c:pt idx="36">
                  <c:v>2557440</c:v>
                </c:pt>
                <c:pt idx="37">
                  <c:v>2626560</c:v>
                </c:pt>
                <c:pt idx="38">
                  <c:v>2695680</c:v>
                </c:pt>
                <c:pt idx="39">
                  <c:v>2764800</c:v>
                </c:pt>
                <c:pt idx="40">
                  <c:v>2833920</c:v>
                </c:pt>
                <c:pt idx="41">
                  <c:v>2903040</c:v>
                </c:pt>
                <c:pt idx="42">
                  <c:v>2972160</c:v>
                </c:pt>
                <c:pt idx="43">
                  <c:v>3041280</c:v>
                </c:pt>
                <c:pt idx="44">
                  <c:v>3110400</c:v>
                </c:pt>
                <c:pt idx="45">
                  <c:v>3179520</c:v>
                </c:pt>
                <c:pt idx="46">
                  <c:v>3248640</c:v>
                </c:pt>
                <c:pt idx="47">
                  <c:v>3317760</c:v>
                </c:pt>
                <c:pt idx="48">
                  <c:v>3386880</c:v>
                </c:pt>
                <c:pt idx="49">
                  <c:v>3456000</c:v>
                </c:pt>
                <c:pt idx="50">
                  <c:v>3525120</c:v>
                </c:pt>
                <c:pt idx="51">
                  <c:v>3594240</c:v>
                </c:pt>
                <c:pt idx="52">
                  <c:v>3663360</c:v>
                </c:pt>
                <c:pt idx="53">
                  <c:v>3732480</c:v>
                </c:pt>
                <c:pt idx="54">
                  <c:v>3801600</c:v>
                </c:pt>
                <c:pt idx="55">
                  <c:v>3870720</c:v>
                </c:pt>
                <c:pt idx="56">
                  <c:v>3939840</c:v>
                </c:pt>
                <c:pt idx="57">
                  <c:v>4008960</c:v>
                </c:pt>
                <c:pt idx="58">
                  <c:v>4078080</c:v>
                </c:pt>
                <c:pt idx="59">
                  <c:v>0</c:v>
                </c:pt>
                <c:pt idx="60">
                  <c:v>69120</c:v>
                </c:pt>
                <c:pt idx="61">
                  <c:v>138240</c:v>
                </c:pt>
                <c:pt idx="62">
                  <c:v>207360</c:v>
                </c:pt>
                <c:pt idx="63">
                  <c:v>276480</c:v>
                </c:pt>
                <c:pt idx="64">
                  <c:v>345600</c:v>
                </c:pt>
                <c:pt idx="65">
                  <c:v>414720</c:v>
                </c:pt>
                <c:pt idx="66">
                  <c:v>483840</c:v>
                </c:pt>
                <c:pt idx="67">
                  <c:v>552960</c:v>
                </c:pt>
                <c:pt idx="68">
                  <c:v>622080</c:v>
                </c:pt>
                <c:pt idx="69">
                  <c:v>691200</c:v>
                </c:pt>
                <c:pt idx="70">
                  <c:v>760320</c:v>
                </c:pt>
                <c:pt idx="71">
                  <c:v>829440</c:v>
                </c:pt>
                <c:pt idx="72">
                  <c:v>898560</c:v>
                </c:pt>
                <c:pt idx="73">
                  <c:v>967680</c:v>
                </c:pt>
                <c:pt idx="74">
                  <c:v>1036800</c:v>
                </c:pt>
                <c:pt idx="75">
                  <c:v>1105920</c:v>
                </c:pt>
                <c:pt idx="76">
                  <c:v>1175040</c:v>
                </c:pt>
                <c:pt idx="77">
                  <c:v>1244160</c:v>
                </c:pt>
                <c:pt idx="78">
                  <c:v>1313280</c:v>
                </c:pt>
                <c:pt idx="79">
                  <c:v>1382400</c:v>
                </c:pt>
                <c:pt idx="80">
                  <c:v>1451520</c:v>
                </c:pt>
                <c:pt idx="81">
                  <c:v>1520640</c:v>
                </c:pt>
                <c:pt idx="82">
                  <c:v>1589760</c:v>
                </c:pt>
                <c:pt idx="83">
                  <c:v>1658880</c:v>
                </c:pt>
                <c:pt idx="84">
                  <c:v>1728000</c:v>
                </c:pt>
                <c:pt idx="85">
                  <c:v>1797120</c:v>
                </c:pt>
                <c:pt idx="86">
                  <c:v>1866240</c:v>
                </c:pt>
                <c:pt idx="87">
                  <c:v>1935360</c:v>
                </c:pt>
                <c:pt idx="88">
                  <c:v>2004480</c:v>
                </c:pt>
                <c:pt idx="89">
                  <c:v>2073600</c:v>
                </c:pt>
                <c:pt idx="90">
                  <c:v>2142720</c:v>
                </c:pt>
                <c:pt idx="91">
                  <c:v>2211840</c:v>
                </c:pt>
                <c:pt idx="92">
                  <c:v>2280960</c:v>
                </c:pt>
                <c:pt idx="93">
                  <c:v>2350080</c:v>
                </c:pt>
                <c:pt idx="94">
                  <c:v>2419200</c:v>
                </c:pt>
                <c:pt idx="95">
                  <c:v>2488320</c:v>
                </c:pt>
                <c:pt idx="96">
                  <c:v>2557440</c:v>
                </c:pt>
                <c:pt idx="97">
                  <c:v>2626560</c:v>
                </c:pt>
                <c:pt idx="98">
                  <c:v>2695680</c:v>
                </c:pt>
                <c:pt idx="99">
                  <c:v>2764800</c:v>
                </c:pt>
                <c:pt idx="100">
                  <c:v>2833920</c:v>
                </c:pt>
                <c:pt idx="101">
                  <c:v>2903040</c:v>
                </c:pt>
                <c:pt idx="102">
                  <c:v>2972160</c:v>
                </c:pt>
                <c:pt idx="103">
                  <c:v>3041280</c:v>
                </c:pt>
                <c:pt idx="104">
                  <c:v>3110400</c:v>
                </c:pt>
                <c:pt idx="105">
                  <c:v>3179520</c:v>
                </c:pt>
                <c:pt idx="106">
                  <c:v>3248640</c:v>
                </c:pt>
                <c:pt idx="107">
                  <c:v>3317760</c:v>
                </c:pt>
                <c:pt idx="108">
                  <c:v>3386880</c:v>
                </c:pt>
                <c:pt idx="109">
                  <c:v>3456000</c:v>
                </c:pt>
                <c:pt idx="110">
                  <c:v>3525120</c:v>
                </c:pt>
                <c:pt idx="111">
                  <c:v>3594240</c:v>
                </c:pt>
                <c:pt idx="112">
                  <c:v>3663360</c:v>
                </c:pt>
                <c:pt idx="113">
                  <c:v>3732480</c:v>
                </c:pt>
                <c:pt idx="114">
                  <c:v>3801600</c:v>
                </c:pt>
                <c:pt idx="115">
                  <c:v>3870720</c:v>
                </c:pt>
                <c:pt idx="116">
                  <c:v>3939840</c:v>
                </c:pt>
                <c:pt idx="117">
                  <c:v>4008960</c:v>
                </c:pt>
                <c:pt idx="118">
                  <c:v>4078080</c:v>
                </c:pt>
                <c:pt idx="119">
                  <c:v>0</c:v>
                </c:pt>
                <c:pt idx="120">
                  <c:v>69120</c:v>
                </c:pt>
                <c:pt idx="121">
                  <c:v>138240</c:v>
                </c:pt>
                <c:pt idx="122">
                  <c:v>207360</c:v>
                </c:pt>
                <c:pt idx="123">
                  <c:v>276480</c:v>
                </c:pt>
                <c:pt idx="124">
                  <c:v>345600</c:v>
                </c:pt>
                <c:pt idx="125">
                  <c:v>414720</c:v>
                </c:pt>
                <c:pt idx="126">
                  <c:v>483840</c:v>
                </c:pt>
                <c:pt idx="127">
                  <c:v>552960</c:v>
                </c:pt>
                <c:pt idx="128">
                  <c:v>622080</c:v>
                </c:pt>
                <c:pt idx="129">
                  <c:v>691200</c:v>
                </c:pt>
                <c:pt idx="130">
                  <c:v>760320</c:v>
                </c:pt>
                <c:pt idx="131">
                  <c:v>829440</c:v>
                </c:pt>
                <c:pt idx="132">
                  <c:v>898560</c:v>
                </c:pt>
                <c:pt idx="133">
                  <c:v>967680</c:v>
                </c:pt>
                <c:pt idx="134">
                  <c:v>1036800</c:v>
                </c:pt>
                <c:pt idx="135">
                  <c:v>1105920</c:v>
                </c:pt>
                <c:pt idx="136">
                  <c:v>1175040</c:v>
                </c:pt>
                <c:pt idx="137">
                  <c:v>1244160</c:v>
                </c:pt>
                <c:pt idx="138">
                  <c:v>1313280</c:v>
                </c:pt>
                <c:pt idx="139">
                  <c:v>1382400</c:v>
                </c:pt>
                <c:pt idx="140">
                  <c:v>1451520</c:v>
                </c:pt>
                <c:pt idx="141">
                  <c:v>1520640</c:v>
                </c:pt>
                <c:pt idx="142">
                  <c:v>1589760</c:v>
                </c:pt>
                <c:pt idx="143">
                  <c:v>1658880</c:v>
                </c:pt>
                <c:pt idx="144">
                  <c:v>1728000</c:v>
                </c:pt>
                <c:pt idx="145">
                  <c:v>1797120</c:v>
                </c:pt>
                <c:pt idx="146">
                  <c:v>1866240</c:v>
                </c:pt>
                <c:pt idx="147">
                  <c:v>1935360</c:v>
                </c:pt>
                <c:pt idx="148">
                  <c:v>2004480</c:v>
                </c:pt>
                <c:pt idx="149">
                  <c:v>2073600</c:v>
                </c:pt>
                <c:pt idx="150">
                  <c:v>2142720</c:v>
                </c:pt>
                <c:pt idx="151">
                  <c:v>2211840</c:v>
                </c:pt>
                <c:pt idx="152">
                  <c:v>2280960</c:v>
                </c:pt>
                <c:pt idx="153">
                  <c:v>2350080</c:v>
                </c:pt>
                <c:pt idx="154">
                  <c:v>2419200</c:v>
                </c:pt>
                <c:pt idx="155">
                  <c:v>2488320</c:v>
                </c:pt>
                <c:pt idx="156">
                  <c:v>2557440</c:v>
                </c:pt>
                <c:pt idx="157">
                  <c:v>2626560</c:v>
                </c:pt>
                <c:pt idx="158">
                  <c:v>2695680</c:v>
                </c:pt>
                <c:pt idx="159">
                  <c:v>2764800</c:v>
                </c:pt>
                <c:pt idx="160">
                  <c:v>2833920</c:v>
                </c:pt>
                <c:pt idx="161">
                  <c:v>2903040</c:v>
                </c:pt>
                <c:pt idx="162">
                  <c:v>2972160</c:v>
                </c:pt>
                <c:pt idx="163">
                  <c:v>3041280</c:v>
                </c:pt>
                <c:pt idx="164">
                  <c:v>3110400</c:v>
                </c:pt>
                <c:pt idx="165">
                  <c:v>3179520</c:v>
                </c:pt>
                <c:pt idx="166">
                  <c:v>3248640</c:v>
                </c:pt>
                <c:pt idx="167">
                  <c:v>3317760</c:v>
                </c:pt>
                <c:pt idx="168">
                  <c:v>3386880</c:v>
                </c:pt>
                <c:pt idx="169">
                  <c:v>3456000</c:v>
                </c:pt>
                <c:pt idx="170">
                  <c:v>3525120</c:v>
                </c:pt>
                <c:pt idx="171">
                  <c:v>3594240</c:v>
                </c:pt>
                <c:pt idx="172">
                  <c:v>3663360</c:v>
                </c:pt>
                <c:pt idx="173">
                  <c:v>3732480</c:v>
                </c:pt>
                <c:pt idx="174">
                  <c:v>3801600</c:v>
                </c:pt>
                <c:pt idx="175">
                  <c:v>3870720</c:v>
                </c:pt>
                <c:pt idx="176">
                  <c:v>3939840</c:v>
                </c:pt>
                <c:pt idx="177">
                  <c:v>4008960</c:v>
                </c:pt>
                <c:pt idx="178">
                  <c:v>4078080</c:v>
                </c:pt>
                <c:pt idx="179">
                  <c:v>0</c:v>
                </c:pt>
                <c:pt idx="180">
                  <c:v>69120</c:v>
                </c:pt>
                <c:pt idx="181">
                  <c:v>138240</c:v>
                </c:pt>
                <c:pt idx="182">
                  <c:v>207360</c:v>
                </c:pt>
                <c:pt idx="183">
                  <c:v>276480</c:v>
                </c:pt>
                <c:pt idx="184">
                  <c:v>345600</c:v>
                </c:pt>
                <c:pt idx="185">
                  <c:v>414720</c:v>
                </c:pt>
                <c:pt idx="186">
                  <c:v>483840</c:v>
                </c:pt>
                <c:pt idx="187">
                  <c:v>552960</c:v>
                </c:pt>
                <c:pt idx="188">
                  <c:v>622080</c:v>
                </c:pt>
                <c:pt idx="189">
                  <c:v>691200</c:v>
                </c:pt>
                <c:pt idx="190">
                  <c:v>760320</c:v>
                </c:pt>
                <c:pt idx="191">
                  <c:v>829440</c:v>
                </c:pt>
                <c:pt idx="192">
                  <c:v>898560</c:v>
                </c:pt>
                <c:pt idx="193">
                  <c:v>967680</c:v>
                </c:pt>
                <c:pt idx="194">
                  <c:v>1036800</c:v>
                </c:pt>
                <c:pt idx="195">
                  <c:v>1105920</c:v>
                </c:pt>
                <c:pt idx="196">
                  <c:v>1175040</c:v>
                </c:pt>
                <c:pt idx="197">
                  <c:v>1244160</c:v>
                </c:pt>
                <c:pt idx="198">
                  <c:v>1313280</c:v>
                </c:pt>
                <c:pt idx="199">
                  <c:v>1382400</c:v>
                </c:pt>
                <c:pt idx="200">
                  <c:v>1451520</c:v>
                </c:pt>
                <c:pt idx="201">
                  <c:v>1520640</c:v>
                </c:pt>
                <c:pt idx="202">
                  <c:v>1589760</c:v>
                </c:pt>
                <c:pt idx="203">
                  <c:v>1658880</c:v>
                </c:pt>
                <c:pt idx="204">
                  <c:v>1728000</c:v>
                </c:pt>
                <c:pt idx="205">
                  <c:v>1797120</c:v>
                </c:pt>
                <c:pt idx="206">
                  <c:v>1866240</c:v>
                </c:pt>
                <c:pt idx="207">
                  <c:v>1935360</c:v>
                </c:pt>
                <c:pt idx="208">
                  <c:v>2004480</c:v>
                </c:pt>
                <c:pt idx="209">
                  <c:v>2073600</c:v>
                </c:pt>
                <c:pt idx="210">
                  <c:v>2142720</c:v>
                </c:pt>
                <c:pt idx="211">
                  <c:v>2211840</c:v>
                </c:pt>
                <c:pt idx="212">
                  <c:v>2280960</c:v>
                </c:pt>
                <c:pt idx="213">
                  <c:v>2350080</c:v>
                </c:pt>
                <c:pt idx="214">
                  <c:v>2419200</c:v>
                </c:pt>
                <c:pt idx="215">
                  <c:v>2488320</c:v>
                </c:pt>
                <c:pt idx="216">
                  <c:v>2557440</c:v>
                </c:pt>
                <c:pt idx="217">
                  <c:v>2626560</c:v>
                </c:pt>
                <c:pt idx="218">
                  <c:v>2695680</c:v>
                </c:pt>
                <c:pt idx="219">
                  <c:v>2764800</c:v>
                </c:pt>
                <c:pt idx="220">
                  <c:v>2833920</c:v>
                </c:pt>
                <c:pt idx="221">
                  <c:v>2903040</c:v>
                </c:pt>
                <c:pt idx="222">
                  <c:v>2972160</c:v>
                </c:pt>
                <c:pt idx="223">
                  <c:v>3041280</c:v>
                </c:pt>
                <c:pt idx="224">
                  <c:v>3110400</c:v>
                </c:pt>
                <c:pt idx="225">
                  <c:v>3179520</c:v>
                </c:pt>
                <c:pt idx="226">
                  <c:v>3248640</c:v>
                </c:pt>
                <c:pt idx="227">
                  <c:v>3317760</c:v>
                </c:pt>
                <c:pt idx="228">
                  <c:v>3386880</c:v>
                </c:pt>
                <c:pt idx="229">
                  <c:v>3456000</c:v>
                </c:pt>
                <c:pt idx="230">
                  <c:v>3525120</c:v>
                </c:pt>
                <c:pt idx="231">
                  <c:v>3594240</c:v>
                </c:pt>
                <c:pt idx="232">
                  <c:v>3663360</c:v>
                </c:pt>
                <c:pt idx="233">
                  <c:v>3732480</c:v>
                </c:pt>
                <c:pt idx="234">
                  <c:v>3801600</c:v>
                </c:pt>
                <c:pt idx="235">
                  <c:v>3870720</c:v>
                </c:pt>
                <c:pt idx="236">
                  <c:v>3939840</c:v>
                </c:pt>
                <c:pt idx="237">
                  <c:v>4008960</c:v>
                </c:pt>
                <c:pt idx="238">
                  <c:v>4078080</c:v>
                </c:pt>
                <c:pt idx="239">
                  <c:v>0</c:v>
                </c:pt>
                <c:pt idx="240">
                  <c:v>69120</c:v>
                </c:pt>
                <c:pt idx="241">
                  <c:v>138240</c:v>
                </c:pt>
                <c:pt idx="242">
                  <c:v>207360</c:v>
                </c:pt>
                <c:pt idx="243">
                  <c:v>276480</c:v>
                </c:pt>
                <c:pt idx="244">
                  <c:v>345600</c:v>
                </c:pt>
                <c:pt idx="245">
                  <c:v>414720</c:v>
                </c:pt>
                <c:pt idx="246">
                  <c:v>483840</c:v>
                </c:pt>
                <c:pt idx="247">
                  <c:v>552960</c:v>
                </c:pt>
                <c:pt idx="248">
                  <c:v>622080</c:v>
                </c:pt>
                <c:pt idx="249">
                  <c:v>691200</c:v>
                </c:pt>
                <c:pt idx="250">
                  <c:v>760320</c:v>
                </c:pt>
                <c:pt idx="251">
                  <c:v>829440</c:v>
                </c:pt>
                <c:pt idx="252">
                  <c:v>898560</c:v>
                </c:pt>
                <c:pt idx="253">
                  <c:v>967680</c:v>
                </c:pt>
                <c:pt idx="254">
                  <c:v>1036800</c:v>
                </c:pt>
                <c:pt idx="255">
                  <c:v>1105920</c:v>
                </c:pt>
                <c:pt idx="256">
                  <c:v>1175040</c:v>
                </c:pt>
                <c:pt idx="257">
                  <c:v>1244160</c:v>
                </c:pt>
                <c:pt idx="258">
                  <c:v>1313280</c:v>
                </c:pt>
                <c:pt idx="259">
                  <c:v>1382400</c:v>
                </c:pt>
                <c:pt idx="260">
                  <c:v>1451520</c:v>
                </c:pt>
                <c:pt idx="261">
                  <c:v>1520640</c:v>
                </c:pt>
                <c:pt idx="262">
                  <c:v>1589760</c:v>
                </c:pt>
                <c:pt idx="263">
                  <c:v>1658880</c:v>
                </c:pt>
                <c:pt idx="264">
                  <c:v>1728000</c:v>
                </c:pt>
                <c:pt idx="265">
                  <c:v>1797120</c:v>
                </c:pt>
                <c:pt idx="266">
                  <c:v>1866240</c:v>
                </c:pt>
                <c:pt idx="267">
                  <c:v>1935360</c:v>
                </c:pt>
                <c:pt idx="268">
                  <c:v>2004480</c:v>
                </c:pt>
                <c:pt idx="269">
                  <c:v>2073600</c:v>
                </c:pt>
                <c:pt idx="270">
                  <c:v>2142720</c:v>
                </c:pt>
                <c:pt idx="271">
                  <c:v>2211840</c:v>
                </c:pt>
                <c:pt idx="272">
                  <c:v>2280960</c:v>
                </c:pt>
                <c:pt idx="273">
                  <c:v>2350080</c:v>
                </c:pt>
                <c:pt idx="274">
                  <c:v>2419200</c:v>
                </c:pt>
                <c:pt idx="275">
                  <c:v>2488320</c:v>
                </c:pt>
                <c:pt idx="276">
                  <c:v>2557440</c:v>
                </c:pt>
                <c:pt idx="277">
                  <c:v>2626560</c:v>
                </c:pt>
                <c:pt idx="278">
                  <c:v>2695680</c:v>
                </c:pt>
                <c:pt idx="279">
                  <c:v>2764800</c:v>
                </c:pt>
                <c:pt idx="280">
                  <c:v>2833920</c:v>
                </c:pt>
                <c:pt idx="281">
                  <c:v>2903040</c:v>
                </c:pt>
                <c:pt idx="282">
                  <c:v>2972160</c:v>
                </c:pt>
                <c:pt idx="283">
                  <c:v>3041280</c:v>
                </c:pt>
                <c:pt idx="284">
                  <c:v>3110400</c:v>
                </c:pt>
                <c:pt idx="285">
                  <c:v>3179520</c:v>
                </c:pt>
                <c:pt idx="286">
                  <c:v>3248640</c:v>
                </c:pt>
                <c:pt idx="287">
                  <c:v>3317760</c:v>
                </c:pt>
                <c:pt idx="288">
                  <c:v>3386880</c:v>
                </c:pt>
                <c:pt idx="289">
                  <c:v>3456000</c:v>
                </c:pt>
                <c:pt idx="290">
                  <c:v>3525120</c:v>
                </c:pt>
                <c:pt idx="291">
                  <c:v>3594240</c:v>
                </c:pt>
                <c:pt idx="292">
                  <c:v>3663360</c:v>
                </c:pt>
                <c:pt idx="293">
                  <c:v>3732480</c:v>
                </c:pt>
                <c:pt idx="294">
                  <c:v>3801600</c:v>
                </c:pt>
                <c:pt idx="295">
                  <c:v>3870720</c:v>
                </c:pt>
                <c:pt idx="296">
                  <c:v>3939840</c:v>
                </c:pt>
                <c:pt idx="297">
                  <c:v>4008960</c:v>
                </c:pt>
                <c:pt idx="298">
                  <c:v>4078080</c:v>
                </c:pt>
                <c:pt idx="299">
                  <c:v>0</c:v>
                </c:pt>
              </c:numCache>
            </c:numRef>
          </c:xVal>
          <c:yVal>
            <c:numRef>
              <c:f>Munka4!$D$2:$D$301</c:f>
              <c:numCache>
                <c:formatCode>General</c:formatCode>
                <c:ptCount val="300"/>
                <c:pt idx="0">
                  <c:v>5.4849863052368102E-2</c:v>
                </c:pt>
                <c:pt idx="1">
                  <c:v>0.11070203781127901</c:v>
                </c:pt>
                <c:pt idx="2">
                  <c:v>0.19647336006164501</c:v>
                </c:pt>
                <c:pt idx="3">
                  <c:v>0.3091721534729</c:v>
                </c:pt>
                <c:pt idx="4">
                  <c:v>0.28623390197753901</c:v>
                </c:pt>
                <c:pt idx="5">
                  <c:v>0.39394569396972601</c:v>
                </c:pt>
                <c:pt idx="6">
                  <c:v>0.414890527725219</c:v>
                </c:pt>
                <c:pt idx="7">
                  <c:v>0.48071408271789501</c:v>
                </c:pt>
                <c:pt idx="8">
                  <c:v>0.48171091079711897</c:v>
                </c:pt>
                <c:pt idx="9">
                  <c:v>0.53057909011840798</c:v>
                </c:pt>
                <c:pt idx="10">
                  <c:v>0.61435723304748502</c:v>
                </c:pt>
                <c:pt idx="11">
                  <c:v>2.2978525161743102</c:v>
                </c:pt>
                <c:pt idx="12">
                  <c:v>0.67020797729492099</c:v>
                </c:pt>
                <c:pt idx="13">
                  <c:v>0.73702740669250399</c:v>
                </c:pt>
                <c:pt idx="14">
                  <c:v>0.83775925636291504</c:v>
                </c:pt>
                <c:pt idx="15">
                  <c:v>0.909565448760986</c:v>
                </c:pt>
                <c:pt idx="16">
                  <c:v>0.93350124359130804</c:v>
                </c:pt>
                <c:pt idx="17">
                  <c:v>1.00929951667785</c:v>
                </c:pt>
                <c:pt idx="18">
                  <c:v>1.17485523223876</c:v>
                </c:pt>
                <c:pt idx="19">
                  <c:v>1.1120231151580799</c:v>
                </c:pt>
                <c:pt idx="20">
                  <c:v>1.2526466846466</c:v>
                </c:pt>
                <c:pt idx="21">
                  <c:v>1.1269841194152801</c:v>
                </c:pt>
                <c:pt idx="22">
                  <c:v>1.24965572357177</c:v>
                </c:pt>
                <c:pt idx="23">
                  <c:v>1.2157466411590501</c:v>
                </c:pt>
                <c:pt idx="24">
                  <c:v>1.8061649799346899</c:v>
                </c:pt>
                <c:pt idx="25">
                  <c:v>1.4880168437957699</c:v>
                </c:pt>
                <c:pt idx="26">
                  <c:v>1.43914890289306</c:v>
                </c:pt>
                <c:pt idx="27">
                  <c:v>1.4411418437957699</c:v>
                </c:pt>
                <c:pt idx="28">
                  <c:v>1.6126840114593499</c:v>
                </c:pt>
                <c:pt idx="29">
                  <c:v>1.67551589012146</c:v>
                </c:pt>
                <c:pt idx="30">
                  <c:v>1.5797734260559</c:v>
                </c:pt>
                <c:pt idx="31">
                  <c:v>1.87797498703002</c:v>
                </c:pt>
                <c:pt idx="32">
                  <c:v>1.7363543510437001</c:v>
                </c:pt>
                <c:pt idx="33">
                  <c:v>1.75031518936157</c:v>
                </c:pt>
                <c:pt idx="34">
                  <c:v>1.84904956817626</c:v>
                </c:pt>
                <c:pt idx="35">
                  <c:v>1.80417156219482</c:v>
                </c:pt>
                <c:pt idx="36">
                  <c:v>2.2938599586486799</c:v>
                </c:pt>
                <c:pt idx="37">
                  <c:v>2.40955138206481</c:v>
                </c:pt>
                <c:pt idx="38">
                  <c:v>2.0555005073547301</c:v>
                </c:pt>
                <c:pt idx="39">
                  <c:v>2.0525095462799001</c:v>
                </c:pt>
                <c:pt idx="40">
                  <c:v>2.1811630725860498</c:v>
                </c:pt>
                <c:pt idx="41">
                  <c:v>2.0894100666046098</c:v>
                </c:pt>
                <c:pt idx="42">
                  <c:v>2.2769074440002401</c:v>
                </c:pt>
                <c:pt idx="43">
                  <c:v>2.3297648429870601</c:v>
                </c:pt>
                <c:pt idx="44">
                  <c:v>2.7247054576873699</c:v>
                </c:pt>
                <c:pt idx="45">
                  <c:v>2.51427102088928</c:v>
                </c:pt>
                <c:pt idx="46">
                  <c:v>2.60303330421447</c:v>
                </c:pt>
                <c:pt idx="47">
                  <c:v>2.6917963027954102</c:v>
                </c:pt>
                <c:pt idx="48">
                  <c:v>2.6937911510467498</c:v>
                </c:pt>
                <c:pt idx="49">
                  <c:v>2.7576193809509202</c:v>
                </c:pt>
                <c:pt idx="50">
                  <c:v>2.85236620903015</c:v>
                </c:pt>
                <c:pt idx="51">
                  <c:v>3.0559000968933101</c:v>
                </c:pt>
                <c:pt idx="52">
                  <c:v>3.3969099521636901</c:v>
                </c:pt>
                <c:pt idx="53">
                  <c:v>3.4920170307159402</c:v>
                </c:pt>
                <c:pt idx="54">
                  <c:v>3.1480402946472101</c:v>
                </c:pt>
                <c:pt idx="55">
                  <c:v>3.0697848796844398</c:v>
                </c:pt>
                <c:pt idx="56">
                  <c:v>3.0877306461334202</c:v>
                </c:pt>
                <c:pt idx="57">
                  <c:v>3.3899252414703298</c:v>
                </c:pt>
                <c:pt idx="58">
                  <c:v>3.4210073947906401</c:v>
                </c:pt>
                <c:pt idx="59">
                  <c:v>0</c:v>
                </c:pt>
                <c:pt idx="60">
                  <c:v>5.4852247238159103E-2</c:v>
                </c:pt>
                <c:pt idx="61">
                  <c:v>0.114692687988281</c:v>
                </c:pt>
                <c:pt idx="62">
                  <c:v>0.15458631515502899</c:v>
                </c:pt>
                <c:pt idx="63">
                  <c:v>0.22938728332519501</c:v>
                </c:pt>
                <c:pt idx="64">
                  <c:v>0.28324222564697199</c:v>
                </c:pt>
                <c:pt idx="65">
                  <c:v>0.33111405372619601</c:v>
                </c:pt>
                <c:pt idx="66">
                  <c:v>0.368014335632324</c:v>
                </c:pt>
                <c:pt idx="67">
                  <c:v>0.43583321571350098</c:v>
                </c:pt>
                <c:pt idx="68">
                  <c:v>0.46874475479125899</c:v>
                </c:pt>
                <c:pt idx="69">
                  <c:v>0.53656458854675204</c:v>
                </c:pt>
                <c:pt idx="70">
                  <c:v>0.58343958854675204</c:v>
                </c:pt>
                <c:pt idx="71">
                  <c:v>0.61535429954528797</c:v>
                </c:pt>
                <c:pt idx="72">
                  <c:v>0.70311808586120605</c:v>
                </c:pt>
                <c:pt idx="73">
                  <c:v>0.72306513786315896</c:v>
                </c:pt>
                <c:pt idx="74">
                  <c:v>0.79188084602355902</c:v>
                </c:pt>
                <c:pt idx="75">
                  <c:v>0.80983138084411599</c:v>
                </c:pt>
                <c:pt idx="76">
                  <c:v>0.88961744308471602</c:v>
                </c:pt>
                <c:pt idx="77">
                  <c:v>0.96342134475707997</c:v>
                </c:pt>
                <c:pt idx="78">
                  <c:v>1.02126812934875</c:v>
                </c:pt>
                <c:pt idx="79">
                  <c:v>1.05218482017517</c:v>
                </c:pt>
                <c:pt idx="80">
                  <c:v>1.1030480861663801</c:v>
                </c:pt>
                <c:pt idx="81">
                  <c:v>1.17485451698303</c:v>
                </c:pt>
                <c:pt idx="82">
                  <c:v>1.1658811569213801</c:v>
                </c:pt>
                <c:pt idx="83">
                  <c:v>1.2666041851043699</c:v>
                </c:pt>
                <c:pt idx="84">
                  <c:v>1.2666110992431601</c:v>
                </c:pt>
                <c:pt idx="85">
                  <c:v>1.3404126167297301</c:v>
                </c:pt>
                <c:pt idx="86">
                  <c:v>1.41620969772338</c:v>
                </c:pt>
                <c:pt idx="87">
                  <c:v>1.4431388378143299</c:v>
                </c:pt>
                <c:pt idx="88">
                  <c:v>1.4940013885498</c:v>
                </c:pt>
                <c:pt idx="89">
                  <c:v>1.5388822555541899</c:v>
                </c:pt>
                <c:pt idx="90">
                  <c:v>1.67651391029357</c:v>
                </c:pt>
                <c:pt idx="91">
                  <c:v>1.6475923061370801</c:v>
                </c:pt>
                <c:pt idx="92">
                  <c:v>1.6436002254486</c:v>
                </c:pt>
                <c:pt idx="93">
                  <c:v>1.7333638668060301</c:v>
                </c:pt>
                <c:pt idx="94">
                  <c:v>1.92883872985839</c:v>
                </c:pt>
                <c:pt idx="95">
                  <c:v>1.8889467716217001</c:v>
                </c:pt>
                <c:pt idx="96">
                  <c:v>1.90589952468872</c:v>
                </c:pt>
                <c:pt idx="97">
                  <c:v>1.97272276878356</c:v>
                </c:pt>
                <c:pt idx="98">
                  <c:v>2.0036375522613499</c:v>
                </c:pt>
                <c:pt idx="99">
                  <c:v>1.97770690917968</c:v>
                </c:pt>
                <c:pt idx="100">
                  <c:v>2.0933978557586599</c:v>
                </c:pt>
                <c:pt idx="101">
                  <c:v>2.2569627761840798</c:v>
                </c:pt>
                <c:pt idx="102">
                  <c:v>2.3856170177459699</c:v>
                </c:pt>
                <c:pt idx="103">
                  <c:v>2.42116975784301</c:v>
                </c:pt>
                <c:pt idx="104">
                  <c:v>2.5242438316345202</c:v>
                </c:pt>
                <c:pt idx="105">
                  <c:v>2.6169958114624001</c:v>
                </c:pt>
                <c:pt idx="106">
                  <c:v>2.5564165115356401</c:v>
                </c:pt>
                <c:pt idx="107">
                  <c:v>2.6233551502227699</c:v>
                </c:pt>
                <c:pt idx="108">
                  <c:v>2.6359443664550701</c:v>
                </c:pt>
                <c:pt idx="109">
                  <c:v>2.7616107463836599</c:v>
                </c:pt>
                <c:pt idx="110">
                  <c:v>2.7385113239288299</c:v>
                </c:pt>
                <c:pt idx="111">
                  <c:v>2.7590320110321001</c:v>
                </c:pt>
                <c:pt idx="112">
                  <c:v>3.0639150142669598</c:v>
                </c:pt>
                <c:pt idx="113">
                  <c:v>3.1591629981994598</c:v>
                </c:pt>
                <c:pt idx="114">
                  <c:v>3.2022123336791899</c:v>
                </c:pt>
                <c:pt idx="115">
                  <c:v>3.3037738800048801</c:v>
                </c:pt>
                <c:pt idx="116">
                  <c:v>3.1647760868072501</c:v>
                </c:pt>
                <c:pt idx="117">
                  <c:v>3.39734888076782</c:v>
                </c:pt>
                <c:pt idx="118">
                  <c:v>3.2666604518890301</c:v>
                </c:pt>
                <c:pt idx="119">
                  <c:v>0</c:v>
                </c:pt>
                <c:pt idx="120">
                  <c:v>6.2490701675414997E-2</c:v>
                </c:pt>
                <c:pt idx="121">
                  <c:v>0.115866661071777</c:v>
                </c:pt>
                <c:pt idx="122">
                  <c:v>0.16273140907287501</c:v>
                </c:pt>
                <c:pt idx="123">
                  <c:v>0.22101879119873</c:v>
                </c:pt>
                <c:pt idx="124">
                  <c:v>0.29060125350952098</c:v>
                </c:pt>
                <c:pt idx="125">
                  <c:v>0.312261343002319</c:v>
                </c:pt>
                <c:pt idx="126">
                  <c:v>0.36276507377624501</c:v>
                </c:pt>
                <c:pt idx="127">
                  <c:v>0.43296313285827598</c:v>
                </c:pt>
                <c:pt idx="128">
                  <c:v>0.464763402938842</c:v>
                </c:pt>
                <c:pt idx="129">
                  <c:v>0.54372239112854004</c:v>
                </c:pt>
                <c:pt idx="130">
                  <c:v>0.55429410934448198</c:v>
                </c:pt>
                <c:pt idx="131">
                  <c:v>0.61791920661926203</c:v>
                </c:pt>
                <c:pt idx="132">
                  <c:v>0.66545152664184504</c:v>
                </c:pt>
                <c:pt idx="133">
                  <c:v>0.79705929756164495</c:v>
                </c:pt>
                <c:pt idx="134">
                  <c:v>0.78819727897643999</c:v>
                </c:pt>
                <c:pt idx="135">
                  <c:v>0.82239556312561002</c:v>
                </c:pt>
                <c:pt idx="136">
                  <c:v>0.87859296798705999</c:v>
                </c:pt>
                <c:pt idx="137">
                  <c:v>0.93344020843505804</c:v>
                </c:pt>
                <c:pt idx="138">
                  <c:v>1.01986503601074</c:v>
                </c:pt>
                <c:pt idx="139">
                  <c:v>1.10393261909484</c:v>
                </c:pt>
                <c:pt idx="140">
                  <c:v>1.06195664405822</c:v>
                </c:pt>
                <c:pt idx="141">
                  <c:v>1.1112258434295601</c:v>
                </c:pt>
                <c:pt idx="142">
                  <c:v>1.1738765239715501</c:v>
                </c:pt>
                <c:pt idx="143">
                  <c:v>1.20379614830017</c:v>
                </c:pt>
                <c:pt idx="144">
                  <c:v>1.2704279422760001</c:v>
                </c:pt>
                <c:pt idx="145">
                  <c:v>1.3331925868987999</c:v>
                </c:pt>
                <c:pt idx="146">
                  <c:v>1.41702461242675</c:v>
                </c:pt>
                <c:pt idx="147">
                  <c:v>1.5089886188507</c:v>
                </c:pt>
                <c:pt idx="148">
                  <c:v>1.60337710380554</c:v>
                </c:pt>
                <c:pt idx="149">
                  <c:v>1.6476688385009699</c:v>
                </c:pt>
                <c:pt idx="150">
                  <c:v>2.2372624874114901</c:v>
                </c:pt>
                <c:pt idx="151">
                  <c:v>1.7677481174468901</c:v>
                </c:pt>
                <c:pt idx="152">
                  <c:v>2.1121404170989901</c:v>
                </c:pt>
                <c:pt idx="153">
                  <c:v>1.8094966411590501</c:v>
                </c:pt>
                <c:pt idx="154">
                  <c:v>1.9159972667694001</c:v>
                </c:pt>
                <c:pt idx="155">
                  <c:v>1.8940222263336099</c:v>
                </c:pt>
                <c:pt idx="156">
                  <c:v>1.9720973968505799</c:v>
                </c:pt>
                <c:pt idx="157">
                  <c:v>2.0621170997619598</c:v>
                </c:pt>
                <c:pt idx="158">
                  <c:v>2.0620758533477699</c:v>
                </c:pt>
                <c:pt idx="159">
                  <c:v>2.04861187934875</c:v>
                </c:pt>
                <c:pt idx="160">
                  <c:v>2.2029232978820801</c:v>
                </c:pt>
                <c:pt idx="161">
                  <c:v>2.18489217758178</c:v>
                </c:pt>
                <c:pt idx="162">
                  <c:v>2.8724267482757502</c:v>
                </c:pt>
                <c:pt idx="163">
                  <c:v>2.4024989604949898</c:v>
                </c:pt>
                <c:pt idx="164">
                  <c:v>2.46659207344055</c:v>
                </c:pt>
                <c:pt idx="165">
                  <c:v>2.55973029136657</c:v>
                </c:pt>
                <c:pt idx="166">
                  <c:v>2.69207262992858</c:v>
                </c:pt>
                <c:pt idx="167">
                  <c:v>2.5890009403228702</c:v>
                </c:pt>
                <c:pt idx="168">
                  <c:v>2.7681298255920401</c:v>
                </c:pt>
                <c:pt idx="169">
                  <c:v>2.9473133087158199</c:v>
                </c:pt>
                <c:pt idx="170">
                  <c:v>2.7313096523284899</c:v>
                </c:pt>
                <c:pt idx="171">
                  <c:v>2.7880444526672301</c:v>
                </c:pt>
                <c:pt idx="172">
                  <c:v>2.8224449157714799</c:v>
                </c:pt>
                <c:pt idx="173">
                  <c:v>2.9122786521911599</c:v>
                </c:pt>
                <c:pt idx="174">
                  <c:v>3.0163037776946999</c:v>
                </c:pt>
                <c:pt idx="175">
                  <c:v>3.0263681411743102</c:v>
                </c:pt>
                <c:pt idx="176">
                  <c:v>3.3763670921325599</c:v>
                </c:pt>
                <c:pt idx="177">
                  <c:v>3.5066819190978999</c:v>
                </c:pt>
                <c:pt idx="178">
                  <c:v>4.74778127670288</c:v>
                </c:pt>
                <c:pt idx="179">
                  <c:v>0</c:v>
                </c:pt>
                <c:pt idx="180">
                  <c:v>4.6862125396728502E-2</c:v>
                </c:pt>
                <c:pt idx="181">
                  <c:v>0.115861654281616</c:v>
                </c:pt>
                <c:pt idx="182">
                  <c:v>0.16272544860839799</c:v>
                </c:pt>
                <c:pt idx="183">
                  <c:v>0.231724023818969</c:v>
                </c:pt>
                <c:pt idx="184">
                  <c:v>0.28713512420654203</c:v>
                </c:pt>
                <c:pt idx="185">
                  <c:v>0.319905996322631</c:v>
                </c:pt>
                <c:pt idx="186">
                  <c:v>0.37842679023742598</c:v>
                </c:pt>
                <c:pt idx="187">
                  <c:v>0.40102386474609297</c:v>
                </c:pt>
                <c:pt idx="188">
                  <c:v>0.46372938156127902</c:v>
                </c:pt>
                <c:pt idx="189">
                  <c:v>0.50576686859130804</c:v>
                </c:pt>
                <c:pt idx="190">
                  <c:v>0.57933020591735795</c:v>
                </c:pt>
                <c:pt idx="191">
                  <c:v>0.60152578353881803</c:v>
                </c:pt>
                <c:pt idx="192">
                  <c:v>0.68818092346191395</c:v>
                </c:pt>
                <c:pt idx="193">
                  <c:v>0.708135366439819</c:v>
                </c:pt>
                <c:pt idx="194">
                  <c:v>0.766074419021606</c:v>
                </c:pt>
                <c:pt idx="195">
                  <c:v>0.83875584602355902</c:v>
                </c:pt>
                <c:pt idx="196">
                  <c:v>0.865456342697143</c:v>
                </c:pt>
                <c:pt idx="197">
                  <c:v>0.91155862808227495</c:v>
                </c:pt>
                <c:pt idx="198">
                  <c:v>0.97141909599304199</c:v>
                </c:pt>
                <c:pt idx="199">
                  <c:v>1.03885149955749</c:v>
                </c:pt>
                <c:pt idx="200">
                  <c:v>1.1005513668060301</c:v>
                </c:pt>
                <c:pt idx="201">
                  <c:v>1.15023565292358</c:v>
                </c:pt>
                <c:pt idx="202">
                  <c:v>1.22876095771789</c:v>
                </c:pt>
                <c:pt idx="203">
                  <c:v>1.2499296665191599</c:v>
                </c:pt>
                <c:pt idx="204">
                  <c:v>1.31087446212768</c:v>
                </c:pt>
                <c:pt idx="205">
                  <c:v>1.35699915885925</c:v>
                </c:pt>
                <c:pt idx="206">
                  <c:v>1.3841681480407699</c:v>
                </c:pt>
                <c:pt idx="207">
                  <c:v>1.4140644073486299</c:v>
                </c:pt>
                <c:pt idx="208">
                  <c:v>1.47867107391357</c:v>
                </c:pt>
                <c:pt idx="209">
                  <c:v>1.57096624374389</c:v>
                </c:pt>
                <c:pt idx="210">
                  <c:v>1.6324865818023599</c:v>
                </c:pt>
                <c:pt idx="211">
                  <c:v>1.6573305130004801</c:v>
                </c:pt>
                <c:pt idx="212">
                  <c:v>1.72747755050659</c:v>
                </c:pt>
                <c:pt idx="213">
                  <c:v>1.7699666023254299</c:v>
                </c:pt>
                <c:pt idx="214">
                  <c:v>1.8686010837554901</c:v>
                </c:pt>
                <c:pt idx="215">
                  <c:v>1.9091596603393499</c:v>
                </c:pt>
                <c:pt idx="216">
                  <c:v>1.9479131698608301</c:v>
                </c:pt>
                <c:pt idx="217">
                  <c:v>1.9272115230560301</c:v>
                </c:pt>
                <c:pt idx="218">
                  <c:v>1.9739902019500699</c:v>
                </c:pt>
                <c:pt idx="219">
                  <c:v>2.04980397224426</c:v>
                </c:pt>
                <c:pt idx="220">
                  <c:v>2.1435358524322501</c:v>
                </c:pt>
                <c:pt idx="221">
                  <c:v>2.2317190170288002</c:v>
                </c:pt>
                <c:pt idx="222">
                  <c:v>2.2418251037597599</c:v>
                </c:pt>
                <c:pt idx="223">
                  <c:v>2.3066408634185702</c:v>
                </c:pt>
                <c:pt idx="224">
                  <c:v>2.4148676395416202</c:v>
                </c:pt>
                <c:pt idx="225">
                  <c:v>2.46102547645568</c:v>
                </c:pt>
                <c:pt idx="226">
                  <c:v>2.99647784233093</c:v>
                </c:pt>
                <c:pt idx="227">
                  <c:v>2.69466829299926</c:v>
                </c:pt>
                <c:pt idx="228">
                  <c:v>2.8278203010559002</c:v>
                </c:pt>
                <c:pt idx="229">
                  <c:v>2.6902573108672998</c:v>
                </c:pt>
                <c:pt idx="230">
                  <c:v>2.7855303287506099</c:v>
                </c:pt>
                <c:pt idx="231">
                  <c:v>2.8845043182372998</c:v>
                </c:pt>
                <c:pt idx="232">
                  <c:v>3.2626771926879798</c:v>
                </c:pt>
                <c:pt idx="233">
                  <c:v>3.0158488750457701</c:v>
                </c:pt>
                <c:pt idx="234">
                  <c:v>3.0368628501892001</c:v>
                </c:pt>
                <c:pt idx="235">
                  <c:v>3.0558056831359801</c:v>
                </c:pt>
                <c:pt idx="236">
                  <c:v>3.22880935668945</c:v>
                </c:pt>
                <c:pt idx="237">
                  <c:v>3.42804503440856</c:v>
                </c:pt>
                <c:pt idx="238">
                  <c:v>3.3003468513488698</c:v>
                </c:pt>
                <c:pt idx="239">
                  <c:v>0</c:v>
                </c:pt>
                <c:pt idx="240">
                  <c:v>4.68723773956298E-2</c:v>
                </c:pt>
                <c:pt idx="241">
                  <c:v>0.10674786567687899</c:v>
                </c:pt>
                <c:pt idx="242">
                  <c:v>0.17834424972534099</c:v>
                </c:pt>
                <c:pt idx="243">
                  <c:v>0.24241518974304199</c:v>
                </c:pt>
                <c:pt idx="244">
                  <c:v>0.29296708106994601</c:v>
                </c:pt>
                <c:pt idx="245">
                  <c:v>0.33286714553833002</c:v>
                </c:pt>
                <c:pt idx="246">
                  <c:v>0.365360498428344</c:v>
                </c:pt>
                <c:pt idx="247">
                  <c:v>0.42559194564819303</c:v>
                </c:pt>
                <c:pt idx="248">
                  <c:v>0.47514319419860801</c:v>
                </c:pt>
                <c:pt idx="249">
                  <c:v>0.529926776885986</c:v>
                </c:pt>
                <c:pt idx="250">
                  <c:v>0.685655117034912</c:v>
                </c:pt>
                <c:pt idx="251">
                  <c:v>0.68607211112975997</c:v>
                </c:pt>
                <c:pt idx="252">
                  <c:v>0.70218062400817804</c:v>
                </c:pt>
                <c:pt idx="253">
                  <c:v>0.78613328933715798</c:v>
                </c:pt>
                <c:pt idx="254">
                  <c:v>0.75512337684631303</c:v>
                </c:pt>
                <c:pt idx="255">
                  <c:v>0.80765986442565896</c:v>
                </c:pt>
                <c:pt idx="256">
                  <c:v>0.86766386032104403</c:v>
                </c:pt>
                <c:pt idx="257">
                  <c:v>0.94899082183837802</c:v>
                </c:pt>
                <c:pt idx="258">
                  <c:v>0.96439552307128895</c:v>
                </c:pt>
                <c:pt idx="259">
                  <c:v>1.01826667785644</c:v>
                </c:pt>
                <c:pt idx="260">
                  <c:v>1.0870988368987999</c:v>
                </c:pt>
                <c:pt idx="261">
                  <c:v>1.11845755577087</c:v>
                </c:pt>
                <c:pt idx="262">
                  <c:v>1.1733090877532899</c:v>
                </c:pt>
                <c:pt idx="263">
                  <c:v>1.21954345703125</c:v>
                </c:pt>
                <c:pt idx="264">
                  <c:v>1.26162910461425</c:v>
                </c:pt>
                <c:pt idx="265">
                  <c:v>1.36260557174682</c:v>
                </c:pt>
                <c:pt idx="266">
                  <c:v>1.3876545429229701</c:v>
                </c:pt>
                <c:pt idx="267">
                  <c:v>1.54090452194213</c:v>
                </c:pt>
                <c:pt idx="268">
                  <c:v>1.4724869728088299</c:v>
                </c:pt>
                <c:pt idx="269">
                  <c:v>1.5437309741973799</c:v>
                </c:pt>
                <c:pt idx="270">
                  <c:v>1.63585376739501</c:v>
                </c:pt>
                <c:pt idx="271">
                  <c:v>1.66642594337463</c:v>
                </c:pt>
                <c:pt idx="272">
                  <c:v>1.70425176620483</c:v>
                </c:pt>
                <c:pt idx="273">
                  <c:v>1.7512834072112999</c:v>
                </c:pt>
                <c:pt idx="274">
                  <c:v>1.8266675472259499</c:v>
                </c:pt>
                <c:pt idx="275">
                  <c:v>2.1257748603820801</c:v>
                </c:pt>
                <c:pt idx="276">
                  <c:v>2.0350966453552202</c:v>
                </c:pt>
                <c:pt idx="277">
                  <c:v>2.0221173763275102</c:v>
                </c:pt>
                <c:pt idx="278">
                  <c:v>2.0568156242370601</c:v>
                </c:pt>
                <c:pt idx="279">
                  <c:v>2.1055996417999201</c:v>
                </c:pt>
                <c:pt idx="280">
                  <c:v>2.0865778923034601</c:v>
                </c:pt>
                <c:pt idx="281">
                  <c:v>2.24767637252807</c:v>
                </c:pt>
                <c:pt idx="282">
                  <c:v>2.25907278060913</c:v>
                </c:pt>
                <c:pt idx="283">
                  <c:v>2.3101849555969198</c:v>
                </c:pt>
                <c:pt idx="284">
                  <c:v>2.4474301338195801</c:v>
                </c:pt>
                <c:pt idx="285">
                  <c:v>2.4454922676086399</c:v>
                </c:pt>
                <c:pt idx="286">
                  <c:v>2.5371565818786599</c:v>
                </c:pt>
                <c:pt idx="287">
                  <c:v>2.6760604381561199</c:v>
                </c:pt>
                <c:pt idx="288">
                  <c:v>2.6279103755950901</c:v>
                </c:pt>
                <c:pt idx="289">
                  <c:v>2.7676649093627899</c:v>
                </c:pt>
                <c:pt idx="290">
                  <c:v>2.9032597541809002</c:v>
                </c:pt>
                <c:pt idx="291">
                  <c:v>2.87373924255371</c:v>
                </c:pt>
                <c:pt idx="292">
                  <c:v>3.25340700149536</c:v>
                </c:pt>
                <c:pt idx="293">
                  <c:v>2.9980885982513401</c:v>
                </c:pt>
                <c:pt idx="294">
                  <c:v>3.0253701210021902</c:v>
                </c:pt>
                <c:pt idx="295">
                  <c:v>3.15905261039733</c:v>
                </c:pt>
                <c:pt idx="296">
                  <c:v>2.8761940002441402</c:v>
                </c:pt>
                <c:pt idx="297">
                  <c:v>3.19188976287841</c:v>
                </c:pt>
                <c:pt idx="298">
                  <c:v>3.29448342323303</c:v>
                </c:pt>
                <c:pt idx="29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538-4EEC-B248-58CE21234AA6}"/>
            </c:ext>
          </c:extLst>
        </c:ser>
        <c:ser>
          <c:idx val="3"/>
          <c:order val="3"/>
          <c:tx>
            <c:strRef>
              <c:f>Munka4!$E$1</c:f>
              <c:strCache>
                <c:ptCount val="1"/>
                <c:pt idx="0">
                  <c:v>Sigma update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Munka4!$A$2:$A$301</c:f>
              <c:numCache>
                <c:formatCode>General</c:formatCode>
                <c:ptCount val="300"/>
                <c:pt idx="0">
                  <c:v>69120</c:v>
                </c:pt>
                <c:pt idx="1">
                  <c:v>138240</c:v>
                </c:pt>
                <c:pt idx="2">
                  <c:v>207360</c:v>
                </c:pt>
                <c:pt idx="3">
                  <c:v>276480</c:v>
                </c:pt>
                <c:pt idx="4">
                  <c:v>345600</c:v>
                </c:pt>
                <c:pt idx="5">
                  <c:v>414720</c:v>
                </c:pt>
                <c:pt idx="6">
                  <c:v>483840</c:v>
                </c:pt>
                <c:pt idx="7">
                  <c:v>552960</c:v>
                </c:pt>
                <c:pt idx="8">
                  <c:v>622080</c:v>
                </c:pt>
                <c:pt idx="9">
                  <c:v>691200</c:v>
                </c:pt>
                <c:pt idx="10">
                  <c:v>760320</c:v>
                </c:pt>
                <c:pt idx="11">
                  <c:v>829440</c:v>
                </c:pt>
                <c:pt idx="12">
                  <c:v>898560</c:v>
                </c:pt>
                <c:pt idx="13">
                  <c:v>967680</c:v>
                </c:pt>
                <c:pt idx="14">
                  <c:v>1036800</c:v>
                </c:pt>
                <c:pt idx="15">
                  <c:v>1105920</c:v>
                </c:pt>
                <c:pt idx="16">
                  <c:v>1175040</c:v>
                </c:pt>
                <c:pt idx="17">
                  <c:v>1244160</c:v>
                </c:pt>
                <c:pt idx="18">
                  <c:v>1313280</c:v>
                </c:pt>
                <c:pt idx="19">
                  <c:v>1382400</c:v>
                </c:pt>
                <c:pt idx="20">
                  <c:v>1451520</c:v>
                </c:pt>
                <c:pt idx="21">
                  <c:v>1520640</c:v>
                </c:pt>
                <c:pt idx="22">
                  <c:v>1589760</c:v>
                </c:pt>
                <c:pt idx="23">
                  <c:v>1658880</c:v>
                </c:pt>
                <c:pt idx="24">
                  <c:v>1728000</c:v>
                </c:pt>
                <c:pt idx="25">
                  <c:v>1797120</c:v>
                </c:pt>
                <c:pt idx="26">
                  <c:v>1866240</c:v>
                </c:pt>
                <c:pt idx="27">
                  <c:v>1935360</c:v>
                </c:pt>
                <c:pt idx="28">
                  <c:v>2004480</c:v>
                </c:pt>
                <c:pt idx="29">
                  <c:v>2073600</c:v>
                </c:pt>
                <c:pt idx="30">
                  <c:v>2142720</c:v>
                </c:pt>
                <c:pt idx="31">
                  <c:v>2211840</c:v>
                </c:pt>
                <c:pt idx="32">
                  <c:v>2280960</c:v>
                </c:pt>
                <c:pt idx="33">
                  <c:v>2350080</c:v>
                </c:pt>
                <c:pt idx="34">
                  <c:v>2419200</c:v>
                </c:pt>
                <c:pt idx="35">
                  <c:v>2488320</c:v>
                </c:pt>
                <c:pt idx="36">
                  <c:v>2557440</c:v>
                </c:pt>
                <c:pt idx="37">
                  <c:v>2626560</c:v>
                </c:pt>
                <c:pt idx="38">
                  <c:v>2695680</c:v>
                </c:pt>
                <c:pt idx="39">
                  <c:v>2764800</c:v>
                </c:pt>
                <c:pt idx="40">
                  <c:v>2833920</c:v>
                </c:pt>
                <c:pt idx="41">
                  <c:v>2903040</c:v>
                </c:pt>
                <c:pt idx="42">
                  <c:v>2972160</c:v>
                </c:pt>
                <c:pt idx="43">
                  <c:v>3041280</c:v>
                </c:pt>
                <c:pt idx="44">
                  <c:v>3110400</c:v>
                </c:pt>
                <c:pt idx="45">
                  <c:v>3179520</c:v>
                </c:pt>
                <c:pt idx="46">
                  <c:v>3248640</c:v>
                </c:pt>
                <c:pt idx="47">
                  <c:v>3317760</c:v>
                </c:pt>
                <c:pt idx="48">
                  <c:v>3386880</c:v>
                </c:pt>
                <c:pt idx="49">
                  <c:v>3456000</c:v>
                </c:pt>
                <c:pt idx="50">
                  <c:v>3525120</c:v>
                </c:pt>
                <c:pt idx="51">
                  <c:v>3594240</c:v>
                </c:pt>
                <c:pt idx="52">
                  <c:v>3663360</c:v>
                </c:pt>
                <c:pt idx="53">
                  <c:v>3732480</c:v>
                </c:pt>
                <c:pt idx="54">
                  <c:v>3801600</c:v>
                </c:pt>
                <c:pt idx="55">
                  <c:v>3870720</c:v>
                </c:pt>
                <c:pt idx="56">
                  <c:v>3939840</c:v>
                </c:pt>
                <c:pt idx="57">
                  <c:v>4008960</c:v>
                </c:pt>
                <c:pt idx="58">
                  <c:v>4078080</c:v>
                </c:pt>
                <c:pt idx="59">
                  <c:v>0</c:v>
                </c:pt>
                <c:pt idx="60">
                  <c:v>69120</c:v>
                </c:pt>
                <c:pt idx="61">
                  <c:v>138240</c:v>
                </c:pt>
                <c:pt idx="62">
                  <c:v>207360</c:v>
                </c:pt>
                <c:pt idx="63">
                  <c:v>276480</c:v>
                </c:pt>
                <c:pt idx="64">
                  <c:v>345600</c:v>
                </c:pt>
                <c:pt idx="65">
                  <c:v>414720</c:v>
                </c:pt>
                <c:pt idx="66">
                  <c:v>483840</c:v>
                </c:pt>
                <c:pt idx="67">
                  <c:v>552960</c:v>
                </c:pt>
                <c:pt idx="68">
                  <c:v>622080</c:v>
                </c:pt>
                <c:pt idx="69">
                  <c:v>691200</c:v>
                </c:pt>
                <c:pt idx="70">
                  <c:v>760320</c:v>
                </c:pt>
                <c:pt idx="71">
                  <c:v>829440</c:v>
                </c:pt>
                <c:pt idx="72">
                  <c:v>898560</c:v>
                </c:pt>
                <c:pt idx="73">
                  <c:v>967680</c:v>
                </c:pt>
                <c:pt idx="74">
                  <c:v>1036800</c:v>
                </c:pt>
                <c:pt idx="75">
                  <c:v>1105920</c:v>
                </c:pt>
                <c:pt idx="76">
                  <c:v>1175040</c:v>
                </c:pt>
                <c:pt idx="77">
                  <c:v>1244160</c:v>
                </c:pt>
                <c:pt idx="78">
                  <c:v>1313280</c:v>
                </c:pt>
                <c:pt idx="79">
                  <c:v>1382400</c:v>
                </c:pt>
                <c:pt idx="80">
                  <c:v>1451520</c:v>
                </c:pt>
                <c:pt idx="81">
                  <c:v>1520640</c:v>
                </c:pt>
                <c:pt idx="82">
                  <c:v>1589760</c:v>
                </c:pt>
                <c:pt idx="83">
                  <c:v>1658880</c:v>
                </c:pt>
                <c:pt idx="84">
                  <c:v>1728000</c:v>
                </c:pt>
                <c:pt idx="85">
                  <c:v>1797120</c:v>
                </c:pt>
                <c:pt idx="86">
                  <c:v>1866240</c:v>
                </c:pt>
                <c:pt idx="87">
                  <c:v>1935360</c:v>
                </c:pt>
                <c:pt idx="88">
                  <c:v>2004480</c:v>
                </c:pt>
                <c:pt idx="89">
                  <c:v>2073600</c:v>
                </c:pt>
                <c:pt idx="90">
                  <c:v>2142720</c:v>
                </c:pt>
                <c:pt idx="91">
                  <c:v>2211840</c:v>
                </c:pt>
                <c:pt idx="92">
                  <c:v>2280960</c:v>
                </c:pt>
                <c:pt idx="93">
                  <c:v>2350080</c:v>
                </c:pt>
                <c:pt idx="94">
                  <c:v>2419200</c:v>
                </c:pt>
                <c:pt idx="95">
                  <c:v>2488320</c:v>
                </c:pt>
                <c:pt idx="96">
                  <c:v>2557440</c:v>
                </c:pt>
                <c:pt idx="97">
                  <c:v>2626560</c:v>
                </c:pt>
                <c:pt idx="98">
                  <c:v>2695680</c:v>
                </c:pt>
                <c:pt idx="99">
                  <c:v>2764800</c:v>
                </c:pt>
                <c:pt idx="100">
                  <c:v>2833920</c:v>
                </c:pt>
                <c:pt idx="101">
                  <c:v>2903040</c:v>
                </c:pt>
                <c:pt idx="102">
                  <c:v>2972160</c:v>
                </c:pt>
                <c:pt idx="103">
                  <c:v>3041280</c:v>
                </c:pt>
                <c:pt idx="104">
                  <c:v>3110400</c:v>
                </c:pt>
                <c:pt idx="105">
                  <c:v>3179520</c:v>
                </c:pt>
                <c:pt idx="106">
                  <c:v>3248640</c:v>
                </c:pt>
                <c:pt idx="107">
                  <c:v>3317760</c:v>
                </c:pt>
                <c:pt idx="108">
                  <c:v>3386880</c:v>
                </c:pt>
                <c:pt idx="109">
                  <c:v>3456000</c:v>
                </c:pt>
                <c:pt idx="110">
                  <c:v>3525120</c:v>
                </c:pt>
                <c:pt idx="111">
                  <c:v>3594240</c:v>
                </c:pt>
                <c:pt idx="112">
                  <c:v>3663360</c:v>
                </c:pt>
                <c:pt idx="113">
                  <c:v>3732480</c:v>
                </c:pt>
                <c:pt idx="114">
                  <c:v>3801600</c:v>
                </c:pt>
                <c:pt idx="115">
                  <c:v>3870720</c:v>
                </c:pt>
                <c:pt idx="116">
                  <c:v>3939840</c:v>
                </c:pt>
                <c:pt idx="117">
                  <c:v>4008960</c:v>
                </c:pt>
                <c:pt idx="118">
                  <c:v>4078080</c:v>
                </c:pt>
                <c:pt idx="119">
                  <c:v>0</c:v>
                </c:pt>
                <c:pt idx="120">
                  <c:v>69120</c:v>
                </c:pt>
                <c:pt idx="121">
                  <c:v>138240</c:v>
                </c:pt>
                <c:pt idx="122">
                  <c:v>207360</c:v>
                </c:pt>
                <c:pt idx="123">
                  <c:v>276480</c:v>
                </c:pt>
                <c:pt idx="124">
                  <c:v>345600</c:v>
                </c:pt>
                <c:pt idx="125">
                  <c:v>414720</c:v>
                </c:pt>
                <c:pt idx="126">
                  <c:v>483840</c:v>
                </c:pt>
                <c:pt idx="127">
                  <c:v>552960</c:v>
                </c:pt>
                <c:pt idx="128">
                  <c:v>622080</c:v>
                </c:pt>
                <c:pt idx="129">
                  <c:v>691200</c:v>
                </c:pt>
                <c:pt idx="130">
                  <c:v>760320</c:v>
                </c:pt>
                <c:pt idx="131">
                  <c:v>829440</c:v>
                </c:pt>
                <c:pt idx="132">
                  <c:v>898560</c:v>
                </c:pt>
                <c:pt idx="133">
                  <c:v>967680</c:v>
                </c:pt>
                <c:pt idx="134">
                  <c:v>1036800</c:v>
                </c:pt>
                <c:pt idx="135">
                  <c:v>1105920</c:v>
                </c:pt>
                <c:pt idx="136">
                  <c:v>1175040</c:v>
                </c:pt>
                <c:pt idx="137">
                  <c:v>1244160</c:v>
                </c:pt>
                <c:pt idx="138">
                  <c:v>1313280</c:v>
                </c:pt>
                <c:pt idx="139">
                  <c:v>1382400</c:v>
                </c:pt>
                <c:pt idx="140">
                  <c:v>1451520</c:v>
                </c:pt>
                <c:pt idx="141">
                  <c:v>1520640</c:v>
                </c:pt>
                <c:pt idx="142">
                  <c:v>1589760</c:v>
                </c:pt>
                <c:pt idx="143">
                  <c:v>1658880</c:v>
                </c:pt>
                <c:pt idx="144">
                  <c:v>1728000</c:v>
                </c:pt>
                <c:pt idx="145">
                  <c:v>1797120</c:v>
                </c:pt>
                <c:pt idx="146">
                  <c:v>1866240</c:v>
                </c:pt>
                <c:pt idx="147">
                  <c:v>1935360</c:v>
                </c:pt>
                <c:pt idx="148">
                  <c:v>2004480</c:v>
                </c:pt>
                <c:pt idx="149">
                  <c:v>2073600</c:v>
                </c:pt>
                <c:pt idx="150">
                  <c:v>2142720</c:v>
                </c:pt>
                <c:pt idx="151">
                  <c:v>2211840</c:v>
                </c:pt>
                <c:pt idx="152">
                  <c:v>2280960</c:v>
                </c:pt>
                <c:pt idx="153">
                  <c:v>2350080</c:v>
                </c:pt>
                <c:pt idx="154">
                  <c:v>2419200</c:v>
                </c:pt>
                <c:pt idx="155">
                  <c:v>2488320</c:v>
                </c:pt>
                <c:pt idx="156">
                  <c:v>2557440</c:v>
                </c:pt>
                <c:pt idx="157">
                  <c:v>2626560</c:v>
                </c:pt>
                <c:pt idx="158">
                  <c:v>2695680</c:v>
                </c:pt>
                <c:pt idx="159">
                  <c:v>2764800</c:v>
                </c:pt>
                <c:pt idx="160">
                  <c:v>2833920</c:v>
                </c:pt>
                <c:pt idx="161">
                  <c:v>2903040</c:v>
                </c:pt>
                <c:pt idx="162">
                  <c:v>2972160</c:v>
                </c:pt>
                <c:pt idx="163">
                  <c:v>3041280</c:v>
                </c:pt>
                <c:pt idx="164">
                  <c:v>3110400</c:v>
                </c:pt>
                <c:pt idx="165">
                  <c:v>3179520</c:v>
                </c:pt>
                <c:pt idx="166">
                  <c:v>3248640</c:v>
                </c:pt>
                <c:pt idx="167">
                  <c:v>3317760</c:v>
                </c:pt>
                <c:pt idx="168">
                  <c:v>3386880</c:v>
                </c:pt>
                <c:pt idx="169">
                  <c:v>3456000</c:v>
                </c:pt>
                <c:pt idx="170">
                  <c:v>3525120</c:v>
                </c:pt>
                <c:pt idx="171">
                  <c:v>3594240</c:v>
                </c:pt>
                <c:pt idx="172">
                  <c:v>3663360</c:v>
                </c:pt>
                <c:pt idx="173">
                  <c:v>3732480</c:v>
                </c:pt>
                <c:pt idx="174">
                  <c:v>3801600</c:v>
                </c:pt>
                <c:pt idx="175">
                  <c:v>3870720</c:v>
                </c:pt>
                <c:pt idx="176">
                  <c:v>3939840</c:v>
                </c:pt>
                <c:pt idx="177">
                  <c:v>4008960</c:v>
                </c:pt>
                <c:pt idx="178">
                  <c:v>4078080</c:v>
                </c:pt>
                <c:pt idx="179">
                  <c:v>0</c:v>
                </c:pt>
                <c:pt idx="180">
                  <c:v>69120</c:v>
                </c:pt>
                <c:pt idx="181">
                  <c:v>138240</c:v>
                </c:pt>
                <c:pt idx="182">
                  <c:v>207360</c:v>
                </c:pt>
                <c:pt idx="183">
                  <c:v>276480</c:v>
                </c:pt>
                <c:pt idx="184">
                  <c:v>345600</c:v>
                </c:pt>
                <c:pt idx="185">
                  <c:v>414720</c:v>
                </c:pt>
                <c:pt idx="186">
                  <c:v>483840</c:v>
                </c:pt>
                <c:pt idx="187">
                  <c:v>552960</c:v>
                </c:pt>
                <c:pt idx="188">
                  <c:v>622080</c:v>
                </c:pt>
                <c:pt idx="189">
                  <c:v>691200</c:v>
                </c:pt>
                <c:pt idx="190">
                  <c:v>760320</c:v>
                </c:pt>
                <c:pt idx="191">
                  <c:v>829440</c:v>
                </c:pt>
                <c:pt idx="192">
                  <c:v>898560</c:v>
                </c:pt>
                <c:pt idx="193">
                  <c:v>967680</c:v>
                </c:pt>
                <c:pt idx="194">
                  <c:v>1036800</c:v>
                </c:pt>
                <c:pt idx="195">
                  <c:v>1105920</c:v>
                </c:pt>
                <c:pt idx="196">
                  <c:v>1175040</c:v>
                </c:pt>
                <c:pt idx="197">
                  <c:v>1244160</c:v>
                </c:pt>
                <c:pt idx="198">
                  <c:v>1313280</c:v>
                </c:pt>
                <c:pt idx="199">
                  <c:v>1382400</c:v>
                </c:pt>
                <c:pt idx="200">
                  <c:v>1451520</c:v>
                </c:pt>
                <c:pt idx="201">
                  <c:v>1520640</c:v>
                </c:pt>
                <c:pt idx="202">
                  <c:v>1589760</c:v>
                </c:pt>
                <c:pt idx="203">
                  <c:v>1658880</c:v>
                </c:pt>
                <c:pt idx="204">
                  <c:v>1728000</c:v>
                </c:pt>
                <c:pt idx="205">
                  <c:v>1797120</c:v>
                </c:pt>
                <c:pt idx="206">
                  <c:v>1866240</c:v>
                </c:pt>
                <c:pt idx="207">
                  <c:v>1935360</c:v>
                </c:pt>
                <c:pt idx="208">
                  <c:v>2004480</c:v>
                </c:pt>
                <c:pt idx="209">
                  <c:v>2073600</c:v>
                </c:pt>
                <c:pt idx="210">
                  <c:v>2142720</c:v>
                </c:pt>
                <c:pt idx="211">
                  <c:v>2211840</c:v>
                </c:pt>
                <c:pt idx="212">
                  <c:v>2280960</c:v>
                </c:pt>
                <c:pt idx="213">
                  <c:v>2350080</c:v>
                </c:pt>
                <c:pt idx="214">
                  <c:v>2419200</c:v>
                </c:pt>
                <c:pt idx="215">
                  <c:v>2488320</c:v>
                </c:pt>
                <c:pt idx="216">
                  <c:v>2557440</c:v>
                </c:pt>
                <c:pt idx="217">
                  <c:v>2626560</c:v>
                </c:pt>
                <c:pt idx="218">
                  <c:v>2695680</c:v>
                </c:pt>
                <c:pt idx="219">
                  <c:v>2764800</c:v>
                </c:pt>
                <c:pt idx="220">
                  <c:v>2833920</c:v>
                </c:pt>
                <c:pt idx="221">
                  <c:v>2903040</c:v>
                </c:pt>
                <c:pt idx="222">
                  <c:v>2972160</c:v>
                </c:pt>
                <c:pt idx="223">
                  <c:v>3041280</c:v>
                </c:pt>
                <c:pt idx="224">
                  <c:v>3110400</c:v>
                </c:pt>
                <c:pt idx="225">
                  <c:v>3179520</c:v>
                </c:pt>
                <c:pt idx="226">
                  <c:v>3248640</c:v>
                </c:pt>
                <c:pt idx="227">
                  <c:v>3317760</c:v>
                </c:pt>
                <c:pt idx="228">
                  <c:v>3386880</c:v>
                </c:pt>
                <c:pt idx="229">
                  <c:v>3456000</c:v>
                </c:pt>
                <c:pt idx="230">
                  <c:v>3525120</c:v>
                </c:pt>
                <c:pt idx="231">
                  <c:v>3594240</c:v>
                </c:pt>
                <c:pt idx="232">
                  <c:v>3663360</c:v>
                </c:pt>
                <c:pt idx="233">
                  <c:v>3732480</c:v>
                </c:pt>
                <c:pt idx="234">
                  <c:v>3801600</c:v>
                </c:pt>
                <c:pt idx="235">
                  <c:v>3870720</c:v>
                </c:pt>
                <c:pt idx="236">
                  <c:v>3939840</c:v>
                </c:pt>
                <c:pt idx="237">
                  <c:v>4008960</c:v>
                </c:pt>
                <c:pt idx="238">
                  <c:v>4078080</c:v>
                </c:pt>
                <c:pt idx="239">
                  <c:v>0</c:v>
                </c:pt>
                <c:pt idx="240">
                  <c:v>69120</c:v>
                </c:pt>
                <c:pt idx="241">
                  <c:v>138240</c:v>
                </c:pt>
                <c:pt idx="242">
                  <c:v>207360</c:v>
                </c:pt>
                <c:pt idx="243">
                  <c:v>276480</c:v>
                </c:pt>
                <c:pt idx="244">
                  <c:v>345600</c:v>
                </c:pt>
                <c:pt idx="245">
                  <c:v>414720</c:v>
                </c:pt>
                <c:pt idx="246">
                  <c:v>483840</c:v>
                </c:pt>
                <c:pt idx="247">
                  <c:v>552960</c:v>
                </c:pt>
                <c:pt idx="248">
                  <c:v>622080</c:v>
                </c:pt>
                <c:pt idx="249">
                  <c:v>691200</c:v>
                </c:pt>
                <c:pt idx="250">
                  <c:v>760320</c:v>
                </c:pt>
                <c:pt idx="251">
                  <c:v>829440</c:v>
                </c:pt>
                <c:pt idx="252">
                  <c:v>898560</c:v>
                </c:pt>
                <c:pt idx="253">
                  <c:v>967680</c:v>
                </c:pt>
                <c:pt idx="254">
                  <c:v>1036800</c:v>
                </c:pt>
                <c:pt idx="255">
                  <c:v>1105920</c:v>
                </c:pt>
                <c:pt idx="256">
                  <c:v>1175040</c:v>
                </c:pt>
                <c:pt idx="257">
                  <c:v>1244160</c:v>
                </c:pt>
                <c:pt idx="258">
                  <c:v>1313280</c:v>
                </c:pt>
                <c:pt idx="259">
                  <c:v>1382400</c:v>
                </c:pt>
                <c:pt idx="260">
                  <c:v>1451520</c:v>
                </c:pt>
                <c:pt idx="261">
                  <c:v>1520640</c:v>
                </c:pt>
                <c:pt idx="262">
                  <c:v>1589760</c:v>
                </c:pt>
                <c:pt idx="263">
                  <c:v>1658880</c:v>
                </c:pt>
                <c:pt idx="264">
                  <c:v>1728000</c:v>
                </c:pt>
                <c:pt idx="265">
                  <c:v>1797120</c:v>
                </c:pt>
                <c:pt idx="266">
                  <c:v>1866240</c:v>
                </c:pt>
                <c:pt idx="267">
                  <c:v>1935360</c:v>
                </c:pt>
                <c:pt idx="268">
                  <c:v>2004480</c:v>
                </c:pt>
                <c:pt idx="269">
                  <c:v>2073600</c:v>
                </c:pt>
                <c:pt idx="270">
                  <c:v>2142720</c:v>
                </c:pt>
                <c:pt idx="271">
                  <c:v>2211840</c:v>
                </c:pt>
                <c:pt idx="272">
                  <c:v>2280960</c:v>
                </c:pt>
                <c:pt idx="273">
                  <c:v>2350080</c:v>
                </c:pt>
                <c:pt idx="274">
                  <c:v>2419200</c:v>
                </c:pt>
                <c:pt idx="275">
                  <c:v>2488320</c:v>
                </c:pt>
                <c:pt idx="276">
                  <c:v>2557440</c:v>
                </c:pt>
                <c:pt idx="277">
                  <c:v>2626560</c:v>
                </c:pt>
                <c:pt idx="278">
                  <c:v>2695680</c:v>
                </c:pt>
                <c:pt idx="279">
                  <c:v>2764800</c:v>
                </c:pt>
                <c:pt idx="280">
                  <c:v>2833920</c:v>
                </c:pt>
                <c:pt idx="281">
                  <c:v>2903040</c:v>
                </c:pt>
                <c:pt idx="282">
                  <c:v>2972160</c:v>
                </c:pt>
                <c:pt idx="283">
                  <c:v>3041280</c:v>
                </c:pt>
                <c:pt idx="284">
                  <c:v>3110400</c:v>
                </c:pt>
                <c:pt idx="285">
                  <c:v>3179520</c:v>
                </c:pt>
                <c:pt idx="286">
                  <c:v>3248640</c:v>
                </c:pt>
                <c:pt idx="287">
                  <c:v>3317760</c:v>
                </c:pt>
                <c:pt idx="288">
                  <c:v>3386880</c:v>
                </c:pt>
                <c:pt idx="289">
                  <c:v>3456000</c:v>
                </c:pt>
                <c:pt idx="290">
                  <c:v>3525120</c:v>
                </c:pt>
                <c:pt idx="291">
                  <c:v>3594240</c:v>
                </c:pt>
                <c:pt idx="292">
                  <c:v>3663360</c:v>
                </c:pt>
                <c:pt idx="293">
                  <c:v>3732480</c:v>
                </c:pt>
                <c:pt idx="294">
                  <c:v>3801600</c:v>
                </c:pt>
                <c:pt idx="295">
                  <c:v>3870720</c:v>
                </c:pt>
                <c:pt idx="296">
                  <c:v>3939840</c:v>
                </c:pt>
                <c:pt idx="297">
                  <c:v>4008960</c:v>
                </c:pt>
                <c:pt idx="298">
                  <c:v>4078080</c:v>
                </c:pt>
                <c:pt idx="299">
                  <c:v>0</c:v>
                </c:pt>
              </c:numCache>
            </c:numRef>
          </c:xVal>
          <c:yVal>
            <c:numRef>
              <c:f>Munka4!$E$2:$E$301</c:f>
              <c:numCache>
                <c:formatCode>General</c:formatCode>
                <c:ptCount val="300"/>
                <c:pt idx="0">
                  <c:v>9.075927734375E-2</c:v>
                </c:pt>
                <c:pt idx="1">
                  <c:v>0.17652797698974601</c:v>
                </c:pt>
                <c:pt idx="2">
                  <c:v>0.38397240638732899</c:v>
                </c:pt>
                <c:pt idx="3">
                  <c:v>0.66621708869934004</c:v>
                </c:pt>
                <c:pt idx="4">
                  <c:v>0.52559494972229004</c:v>
                </c:pt>
                <c:pt idx="5">
                  <c:v>0.56847786903381303</c:v>
                </c:pt>
                <c:pt idx="6">
                  <c:v>0.73303651809692305</c:v>
                </c:pt>
                <c:pt idx="7">
                  <c:v>0.86468434333801203</c:v>
                </c:pt>
                <c:pt idx="8">
                  <c:v>0.80285167694091797</c:v>
                </c:pt>
                <c:pt idx="9">
                  <c:v>1.0013198852539</c:v>
                </c:pt>
                <c:pt idx="10">
                  <c:v>1.0521824359893699</c:v>
                </c:pt>
                <c:pt idx="11">
                  <c:v>1.5099580287933301</c:v>
                </c:pt>
                <c:pt idx="12">
                  <c:v>1.1828322410583401</c:v>
                </c:pt>
                <c:pt idx="13">
                  <c:v>1.27758240699768</c:v>
                </c:pt>
                <c:pt idx="14">
                  <c:v>2.2160694599151598</c:v>
                </c:pt>
                <c:pt idx="15">
                  <c:v>1.9208581447601301</c:v>
                </c:pt>
                <c:pt idx="16">
                  <c:v>2.1053657531738201</c:v>
                </c:pt>
                <c:pt idx="17">
                  <c:v>1.6907944679260201</c:v>
                </c:pt>
                <c:pt idx="18">
                  <c:v>2.2868800163268999</c:v>
                </c:pt>
                <c:pt idx="19">
                  <c:v>1.8500492572784399</c:v>
                </c:pt>
                <c:pt idx="20">
                  <c:v>1.94778752326965</c:v>
                </c:pt>
                <c:pt idx="21">
                  <c:v>1.9856860637664699</c:v>
                </c:pt>
                <c:pt idx="22">
                  <c:v>1.99466133117675</c:v>
                </c:pt>
                <c:pt idx="23">
                  <c:v>2.0315632820129301</c:v>
                </c:pt>
                <c:pt idx="24">
                  <c:v>3.41984963417053</c:v>
                </c:pt>
                <c:pt idx="25">
                  <c:v>2.4803624153137198</c:v>
                </c:pt>
                <c:pt idx="26">
                  <c:v>2.31580209732055</c:v>
                </c:pt>
                <c:pt idx="27">
                  <c:v>2.41852831840515</c:v>
                </c:pt>
                <c:pt idx="28">
                  <c:v>2.5332212448120099</c:v>
                </c:pt>
                <c:pt idx="29">
                  <c:v>2.6319563388824401</c:v>
                </c:pt>
                <c:pt idx="30">
                  <c:v>2.76958727836608</c:v>
                </c:pt>
                <c:pt idx="31">
                  <c:v>2.94312167167663</c:v>
                </c:pt>
                <c:pt idx="32">
                  <c:v>2.9102103710174498</c:v>
                </c:pt>
                <c:pt idx="33">
                  <c:v>2.8473803997039702</c:v>
                </c:pt>
                <c:pt idx="34">
                  <c:v>2.96805739402771</c:v>
                </c:pt>
                <c:pt idx="35">
                  <c:v>3.2582814693450901</c:v>
                </c:pt>
                <c:pt idx="36">
                  <c:v>5.2679021358489901</c:v>
                </c:pt>
                <c:pt idx="37">
                  <c:v>4.0816299915313703</c:v>
                </c:pt>
                <c:pt idx="38">
                  <c:v>3.4907059669494598</c:v>
                </c:pt>
                <c:pt idx="39">
                  <c:v>3.6322767734527499</c:v>
                </c:pt>
                <c:pt idx="40">
                  <c:v>4.2875261306762598</c:v>
                </c:pt>
                <c:pt idx="41">
                  <c:v>3.9823403358459402</c:v>
                </c:pt>
                <c:pt idx="42">
                  <c:v>4.1380617618560702</c:v>
                </c:pt>
                <c:pt idx="43">
                  <c:v>3.9816217422485298</c:v>
                </c:pt>
                <c:pt idx="44">
                  <c:v>4.3393876552581698</c:v>
                </c:pt>
                <c:pt idx="45">
                  <c:v>4.9034295082092196</c:v>
                </c:pt>
                <c:pt idx="46">
                  <c:v>5.6059072017669598</c:v>
                </c:pt>
                <c:pt idx="47">
                  <c:v>5.6862490177154497</c:v>
                </c:pt>
                <c:pt idx="48">
                  <c:v>5.3187656402587802</c:v>
                </c:pt>
                <c:pt idx="49">
                  <c:v>7.1753048896789497</c:v>
                </c:pt>
                <c:pt idx="50">
                  <c:v>7.2834401130676198</c:v>
                </c:pt>
                <c:pt idx="51">
                  <c:v>13.502445697784401</c:v>
                </c:pt>
                <c:pt idx="52">
                  <c:v>10</c:v>
                </c:pt>
                <c:pt idx="53">
                  <c:v>9.5633175373077393</c:v>
                </c:pt>
                <c:pt idx="54">
                  <c:v>10.3199114799499</c:v>
                </c:pt>
                <c:pt idx="55">
                  <c:v>9.7533445358276296</c:v>
                </c:pt>
                <c:pt idx="56">
                  <c:v>9.7376785278320295</c:v>
                </c:pt>
                <c:pt idx="57">
                  <c:v>10.2994728088378</c:v>
                </c:pt>
                <c:pt idx="58">
                  <c:v>11.1548917293548</c:v>
                </c:pt>
                <c:pt idx="59">
                  <c:v>0</c:v>
                </c:pt>
                <c:pt idx="60">
                  <c:v>0.14361619949340801</c:v>
                </c:pt>
                <c:pt idx="61">
                  <c:v>0.17952084541320801</c:v>
                </c:pt>
                <c:pt idx="62">
                  <c:v>0.25631546974182101</c:v>
                </c:pt>
                <c:pt idx="63">
                  <c:v>0.35305380821228</c:v>
                </c:pt>
                <c:pt idx="64">
                  <c:v>0.42984914779663003</c:v>
                </c:pt>
                <c:pt idx="65">
                  <c:v>0.52359962463378895</c:v>
                </c:pt>
                <c:pt idx="66">
                  <c:v>0.59141731262206998</c:v>
                </c:pt>
                <c:pt idx="67">
                  <c:v>0.81681394577026301</c:v>
                </c:pt>
                <c:pt idx="68">
                  <c:v>0.77492713928222601</c:v>
                </c:pt>
                <c:pt idx="69">
                  <c:v>0.85072350502014105</c:v>
                </c:pt>
                <c:pt idx="70">
                  <c:v>0.98237109184265103</c:v>
                </c:pt>
                <c:pt idx="71">
                  <c:v>0.98236966133117598</c:v>
                </c:pt>
                <c:pt idx="72">
                  <c:v>1.1070375442504801</c:v>
                </c:pt>
                <c:pt idx="73">
                  <c:v>1.13396644592285</c:v>
                </c:pt>
                <c:pt idx="74">
                  <c:v>1.2935388088226301</c:v>
                </c:pt>
                <c:pt idx="75">
                  <c:v>1.32345843315124</c:v>
                </c:pt>
                <c:pt idx="76">
                  <c:v>1.4271810054778999</c:v>
                </c:pt>
                <c:pt idx="77">
                  <c:v>1.4800398349761901</c:v>
                </c:pt>
                <c:pt idx="78">
                  <c:v>1.5737879276275599</c:v>
                </c:pt>
                <c:pt idx="79">
                  <c:v>1.7213945388793901</c:v>
                </c:pt>
                <c:pt idx="80">
                  <c:v>1.7852241992950399</c:v>
                </c:pt>
                <c:pt idx="81">
                  <c:v>1.8909394741058301</c:v>
                </c:pt>
                <c:pt idx="82">
                  <c:v>1.97172307968139</c:v>
                </c:pt>
                <c:pt idx="83">
                  <c:v>2.08442187309265</c:v>
                </c:pt>
                <c:pt idx="84">
                  <c:v>2.0804312229156401</c:v>
                </c:pt>
                <c:pt idx="85">
                  <c:v>2.1462562084197998</c:v>
                </c:pt>
                <c:pt idx="86">
                  <c:v>2.2669360637664702</c:v>
                </c:pt>
                <c:pt idx="87">
                  <c:v>2.30084133148193</c:v>
                </c:pt>
                <c:pt idx="88">
                  <c:v>2.43747687339782</c:v>
                </c:pt>
                <c:pt idx="89">
                  <c:v>2.5352144241332999</c:v>
                </c:pt>
                <c:pt idx="90">
                  <c:v>2.7675924301147399</c:v>
                </c:pt>
                <c:pt idx="91">
                  <c:v>2.7426578998565598</c:v>
                </c:pt>
                <c:pt idx="92">
                  <c:v>2.8034965991973801</c:v>
                </c:pt>
                <c:pt idx="93">
                  <c:v>3.0737721920013401</c:v>
                </c:pt>
                <c:pt idx="94">
                  <c:v>3.2064192295074401</c:v>
                </c:pt>
                <c:pt idx="95">
                  <c:v>3.13361239433288</c:v>
                </c:pt>
                <c:pt idx="96">
                  <c:v>3.2143971920013401</c:v>
                </c:pt>
                <c:pt idx="97">
                  <c:v>3.6123301982879599</c:v>
                </c:pt>
                <c:pt idx="98">
                  <c:v>3.4677195549011199</c:v>
                </c:pt>
                <c:pt idx="99">
                  <c:v>3.6033561229705802</c:v>
                </c:pt>
                <c:pt idx="100">
                  <c:v>3.6711745262145898</c:v>
                </c:pt>
                <c:pt idx="101">
                  <c:v>3.8008251190185498</c:v>
                </c:pt>
                <c:pt idx="102">
                  <c:v>6.5135657787322998</c:v>
                </c:pt>
                <c:pt idx="103">
                  <c:v>5.3546690940856898</c:v>
                </c:pt>
                <c:pt idx="104">
                  <c:v>6.76647877693176</c:v>
                </c:pt>
                <c:pt idx="105">
                  <c:v>5.0577428340911803</c:v>
                </c:pt>
                <c:pt idx="106">
                  <c:v>5.3356120586395201</c:v>
                </c:pt>
                <c:pt idx="107">
                  <c:v>5.6314630508422798</c:v>
                </c:pt>
                <c:pt idx="108">
                  <c:v>5.5232257843017498</c:v>
                </c:pt>
                <c:pt idx="109">
                  <c:v>6.1897680759429896</c:v>
                </c:pt>
                <c:pt idx="110">
                  <c:v>7.3191769123077304</c:v>
                </c:pt>
                <c:pt idx="111">
                  <c:v>8.7497341632843</c:v>
                </c:pt>
                <c:pt idx="112">
                  <c:v>9.6557538509368896</c:v>
                </c:pt>
                <c:pt idx="113">
                  <c:v>8.4343333244323695</c:v>
                </c:pt>
                <c:pt idx="114">
                  <c:v>8.8053383827209402</c:v>
                </c:pt>
                <c:pt idx="115">
                  <c:v>14.8645644187927</c:v>
                </c:pt>
                <c:pt idx="116">
                  <c:v>9.0697283744811994</c:v>
                </c:pt>
                <c:pt idx="117">
                  <c:v>10.205702543258599</c:v>
                </c:pt>
                <c:pt idx="118">
                  <c:v>11.691993713378899</c:v>
                </c:pt>
                <c:pt idx="119">
                  <c:v>0</c:v>
                </c:pt>
                <c:pt idx="120">
                  <c:v>0.13147902488708399</c:v>
                </c:pt>
                <c:pt idx="121">
                  <c:v>0.18486976623535101</c:v>
                </c:pt>
                <c:pt idx="122">
                  <c:v>0.32473278045654203</c:v>
                </c:pt>
                <c:pt idx="123">
                  <c:v>0.40667605400085399</c:v>
                </c:pt>
                <c:pt idx="124">
                  <c:v>0.50576734542846602</c:v>
                </c:pt>
                <c:pt idx="125">
                  <c:v>0.56162905693054199</c:v>
                </c:pt>
                <c:pt idx="126">
                  <c:v>0.66416740417480402</c:v>
                </c:pt>
                <c:pt idx="127">
                  <c:v>0.78757882118225098</c:v>
                </c:pt>
                <c:pt idx="128">
                  <c:v>0.88283491134643499</c:v>
                </c:pt>
                <c:pt idx="129">
                  <c:v>0.97018909454345703</c:v>
                </c:pt>
                <c:pt idx="130">
                  <c:v>1.0856704711914</c:v>
                </c:pt>
                <c:pt idx="131">
                  <c:v>1.1456480026245099</c:v>
                </c:pt>
                <c:pt idx="132">
                  <c:v>1.26420354843139</c:v>
                </c:pt>
                <c:pt idx="133">
                  <c:v>1.38347959518432</c:v>
                </c:pt>
                <c:pt idx="134">
                  <c:v>1.4634587764739899</c:v>
                </c:pt>
                <c:pt idx="135">
                  <c:v>1.4934105873107899</c:v>
                </c:pt>
                <c:pt idx="136">
                  <c:v>1.5910496711730899</c:v>
                </c:pt>
                <c:pt idx="137">
                  <c:v>1.7150230407714799</c:v>
                </c:pt>
                <c:pt idx="138">
                  <c:v>1.82390284538269</c:v>
                </c:pt>
                <c:pt idx="139">
                  <c:v>2.0408313274383501</c:v>
                </c:pt>
                <c:pt idx="140">
                  <c:v>2.0025887489318799</c:v>
                </c:pt>
                <c:pt idx="141">
                  <c:v>2.1368553638458199</c:v>
                </c:pt>
                <c:pt idx="142">
                  <c:v>2.2095909118652299</c:v>
                </c:pt>
                <c:pt idx="143">
                  <c:v>2.33927321434021</c:v>
                </c:pt>
                <c:pt idx="144">
                  <c:v>2.4012899398803702</c:v>
                </c:pt>
                <c:pt idx="145">
                  <c:v>2.4801530838012602</c:v>
                </c:pt>
                <c:pt idx="146">
                  <c:v>2.6526675224304199</c:v>
                </c:pt>
                <c:pt idx="147">
                  <c:v>3.43687772750854</c:v>
                </c:pt>
                <c:pt idx="148">
                  <c:v>2.7804245948791499</c:v>
                </c:pt>
                <c:pt idx="149">
                  <c:v>3.5646564960479701</c:v>
                </c:pt>
                <c:pt idx="150">
                  <c:v>3.0370495319366402</c:v>
                </c:pt>
                <c:pt idx="151">
                  <c:v>3.4237384796142498</c:v>
                </c:pt>
                <c:pt idx="152">
                  <c:v>3.5487394332885698</c:v>
                </c:pt>
                <c:pt idx="153">
                  <c:v>3.3793871402740399</c:v>
                </c:pt>
                <c:pt idx="154">
                  <c:v>3.5545451641082701</c:v>
                </c:pt>
                <c:pt idx="155">
                  <c:v>3.5617434978485099</c:v>
                </c:pt>
                <c:pt idx="156">
                  <c:v>3.6962871551513601</c:v>
                </c:pt>
                <c:pt idx="157">
                  <c:v>3.74368691444396</c:v>
                </c:pt>
                <c:pt idx="158">
                  <c:v>3.7917091846465998</c:v>
                </c:pt>
                <c:pt idx="159">
                  <c:v>3.8951838016510001</c:v>
                </c:pt>
                <c:pt idx="160">
                  <c:v>4.0047266483306796</c:v>
                </c:pt>
                <c:pt idx="161">
                  <c:v>4.5527758598327601</c:v>
                </c:pt>
                <c:pt idx="162">
                  <c:v>4.5365941524505597</c:v>
                </c:pt>
                <c:pt idx="163">
                  <c:v>4.5562424659729004</c:v>
                </c:pt>
                <c:pt idx="164">
                  <c:v>4.9488995075225803</c:v>
                </c:pt>
                <c:pt idx="165">
                  <c:v>5.9911916255950901</c:v>
                </c:pt>
                <c:pt idx="166">
                  <c:v>6.5174355506896902</c:v>
                </c:pt>
                <c:pt idx="167">
                  <c:v>5.88846755027771</c:v>
                </c:pt>
                <c:pt idx="168">
                  <c:v>6.4607260227203298</c:v>
                </c:pt>
                <c:pt idx="169">
                  <c:v>6.9848499298095703</c:v>
                </c:pt>
                <c:pt idx="170">
                  <c:v>6.0557496547698904</c:v>
                </c:pt>
                <c:pt idx="171">
                  <c:v>8.0349400043487496</c:v>
                </c:pt>
                <c:pt idx="172">
                  <c:v>7.8007330894470197</c:v>
                </c:pt>
                <c:pt idx="173">
                  <c:v>8.0418024063110298</c:v>
                </c:pt>
                <c:pt idx="174">
                  <c:v>8.12825608253479</c:v>
                </c:pt>
                <c:pt idx="175">
                  <c:v>8.1445806026458705</c:v>
                </c:pt>
                <c:pt idx="176">
                  <c:v>10.297794103622399</c:v>
                </c:pt>
                <c:pt idx="177">
                  <c:v>17.6849541664123</c:v>
                </c:pt>
                <c:pt idx="178">
                  <c:v>12.634011745452799</c:v>
                </c:pt>
                <c:pt idx="179">
                  <c:v>0</c:v>
                </c:pt>
                <c:pt idx="180">
                  <c:v>0.15408921241760201</c:v>
                </c:pt>
                <c:pt idx="181">
                  <c:v>0.20048689842224099</c:v>
                </c:pt>
                <c:pt idx="182">
                  <c:v>0.32284927368164001</c:v>
                </c:pt>
                <c:pt idx="183">
                  <c:v>0.41658067703246998</c:v>
                </c:pt>
                <c:pt idx="184">
                  <c:v>0.514970302581787</c:v>
                </c:pt>
                <c:pt idx="185">
                  <c:v>0.57681894302368097</c:v>
                </c:pt>
                <c:pt idx="186">
                  <c:v>0.68608808517455999</c:v>
                </c:pt>
                <c:pt idx="187">
                  <c:v>0.780517578125</c:v>
                </c:pt>
                <c:pt idx="188">
                  <c:v>0.85666894912719704</c:v>
                </c:pt>
                <c:pt idx="189">
                  <c:v>0.98030948638916005</c:v>
                </c:pt>
                <c:pt idx="190">
                  <c:v>1.0557439327239899</c:v>
                </c:pt>
                <c:pt idx="191">
                  <c:v>1.1804051399230899</c:v>
                </c:pt>
                <c:pt idx="192">
                  <c:v>1.24195337295532</c:v>
                </c:pt>
                <c:pt idx="193">
                  <c:v>1.30194163322448</c:v>
                </c:pt>
                <c:pt idx="194">
                  <c:v>1.4130554199218699</c:v>
                </c:pt>
                <c:pt idx="195">
                  <c:v>1.51250123977661</c:v>
                </c:pt>
                <c:pt idx="196">
                  <c:v>1.5831923484802199</c:v>
                </c:pt>
                <c:pt idx="197">
                  <c:v>1.7134563922882</c:v>
                </c:pt>
                <c:pt idx="198">
                  <c:v>1.8405072689056301</c:v>
                </c:pt>
                <c:pt idx="199">
                  <c:v>1.8804807662963801</c:v>
                </c:pt>
                <c:pt idx="200">
                  <c:v>2.0097174644470202</c:v>
                </c:pt>
                <c:pt idx="201">
                  <c:v>2.0486266613006499</c:v>
                </c:pt>
                <c:pt idx="202">
                  <c:v>2.1811006069183301</c:v>
                </c:pt>
                <c:pt idx="203">
                  <c:v>2.4018058776855402</c:v>
                </c:pt>
                <c:pt idx="204">
                  <c:v>2.3820631504058798</c:v>
                </c:pt>
                <c:pt idx="205">
                  <c:v>2.5150904655456499</c:v>
                </c:pt>
                <c:pt idx="206">
                  <c:v>2.64941310882568</c:v>
                </c:pt>
                <c:pt idx="207">
                  <c:v>2.7548127174377401</c:v>
                </c:pt>
                <c:pt idx="208">
                  <c:v>2.7515683174133301</c:v>
                </c:pt>
                <c:pt idx="209">
                  <c:v>2.8474323749542201</c:v>
                </c:pt>
                <c:pt idx="210">
                  <c:v>3.0364849567413299</c:v>
                </c:pt>
                <c:pt idx="211">
                  <c:v>3.1400902271270699</c:v>
                </c:pt>
                <c:pt idx="212">
                  <c:v>3.2016932964324898</c:v>
                </c:pt>
                <c:pt idx="213">
                  <c:v>3.3893256187438898</c:v>
                </c:pt>
                <c:pt idx="214">
                  <c:v>3.36884093284606</c:v>
                </c:pt>
                <c:pt idx="215">
                  <c:v>3.5509443283081001</c:v>
                </c:pt>
                <c:pt idx="216">
                  <c:v>3.62932229042053</c:v>
                </c:pt>
                <c:pt idx="217">
                  <c:v>3.7656695842742902</c:v>
                </c:pt>
                <c:pt idx="218">
                  <c:v>3.83439040184021</c:v>
                </c:pt>
                <c:pt idx="219">
                  <c:v>3.89667391777038</c:v>
                </c:pt>
                <c:pt idx="220">
                  <c:v>4.0162019729614196</c:v>
                </c:pt>
                <c:pt idx="221">
                  <c:v>4.2962586879730198</c:v>
                </c:pt>
                <c:pt idx="222">
                  <c:v>4.2665317058563197</c:v>
                </c:pt>
                <c:pt idx="223">
                  <c:v>4.66456699371337</c:v>
                </c:pt>
                <c:pt idx="224">
                  <c:v>4.5795688629150302</c:v>
                </c:pt>
                <c:pt idx="225">
                  <c:v>5.2061226367950404</c:v>
                </c:pt>
                <c:pt idx="226">
                  <c:v>5.7689688205718896</c:v>
                </c:pt>
                <c:pt idx="227">
                  <c:v>5.8713965415954501</c:v>
                </c:pt>
                <c:pt idx="228">
                  <c:v>7.94370436668396</c:v>
                </c:pt>
                <c:pt idx="229">
                  <c:v>6.86824202537536</c:v>
                </c:pt>
                <c:pt idx="230">
                  <c:v>6.9398763179778999</c:v>
                </c:pt>
                <c:pt idx="231">
                  <c:v>8.3398618698120099</c:v>
                </c:pt>
                <c:pt idx="232">
                  <c:v>9.2462346553802401</c:v>
                </c:pt>
                <c:pt idx="233">
                  <c:v>8.0749635696411097</c:v>
                </c:pt>
                <c:pt idx="234">
                  <c:v>9.8780283927917392</c:v>
                </c:pt>
                <c:pt idx="235">
                  <c:v>8.6310517787933296</c:v>
                </c:pt>
                <c:pt idx="236">
                  <c:v>10.1733520030975</c:v>
                </c:pt>
                <c:pt idx="237">
                  <c:v>10.5976200103759</c:v>
                </c:pt>
                <c:pt idx="238">
                  <c:v>9.9537310600280708</c:v>
                </c:pt>
                <c:pt idx="239">
                  <c:v>0</c:v>
                </c:pt>
                <c:pt idx="240">
                  <c:v>0.11585187911987301</c:v>
                </c:pt>
                <c:pt idx="241">
                  <c:v>0.216108083724975</c:v>
                </c:pt>
                <c:pt idx="242">
                  <c:v>0.30722784996032698</c:v>
                </c:pt>
                <c:pt idx="243">
                  <c:v>0.414131879806518</c:v>
                </c:pt>
                <c:pt idx="244">
                  <c:v>0.52332973480224598</c:v>
                </c:pt>
                <c:pt idx="245">
                  <c:v>0.59467506408691395</c:v>
                </c:pt>
                <c:pt idx="246">
                  <c:v>0.693057060241699</c:v>
                </c:pt>
                <c:pt idx="247">
                  <c:v>0.75576114654541005</c:v>
                </c:pt>
                <c:pt idx="248">
                  <c:v>0.85753798484802202</c:v>
                </c:pt>
                <c:pt idx="249">
                  <c:v>1.0053074359893699</c:v>
                </c:pt>
                <c:pt idx="250">
                  <c:v>1.2662534713745099</c:v>
                </c:pt>
                <c:pt idx="251">
                  <c:v>1.3001697063446001</c:v>
                </c:pt>
                <c:pt idx="252">
                  <c:v>1.3142607212066599</c:v>
                </c:pt>
                <c:pt idx="253">
                  <c:v>1.31878662109375</c:v>
                </c:pt>
                <c:pt idx="254">
                  <c:v>1.44068026542663</c:v>
                </c:pt>
                <c:pt idx="255">
                  <c:v>1.5232915878295801</c:v>
                </c:pt>
                <c:pt idx="256">
                  <c:v>1.5919704437255799</c:v>
                </c:pt>
                <c:pt idx="257">
                  <c:v>1.7626819610595701</c:v>
                </c:pt>
                <c:pt idx="258">
                  <c:v>1.77286171913146</c:v>
                </c:pt>
                <c:pt idx="259">
                  <c:v>1.9512901306152299</c:v>
                </c:pt>
                <c:pt idx="260">
                  <c:v>2.01361632347106</c:v>
                </c:pt>
                <c:pt idx="261">
                  <c:v>2.0805287361145002</c:v>
                </c:pt>
                <c:pt idx="262">
                  <c:v>2.2036986351013099</c:v>
                </c:pt>
                <c:pt idx="263">
                  <c:v>2.3510353565215998</c:v>
                </c:pt>
                <c:pt idx="264">
                  <c:v>2.43000888824462</c:v>
                </c:pt>
                <c:pt idx="265">
                  <c:v>2.4994297027587802</c:v>
                </c:pt>
                <c:pt idx="266">
                  <c:v>2.6339159011840798</c:v>
                </c:pt>
                <c:pt idx="267">
                  <c:v>2.8091440200805602</c:v>
                </c:pt>
                <c:pt idx="268">
                  <c:v>2.7703859806060702</c:v>
                </c:pt>
                <c:pt idx="269">
                  <c:v>2.82208156585693</c:v>
                </c:pt>
                <c:pt idx="270">
                  <c:v>2.9973394870757999</c:v>
                </c:pt>
                <c:pt idx="271">
                  <c:v>3.12450671195983</c:v>
                </c:pt>
                <c:pt idx="272">
                  <c:v>3.2126052379608101</c:v>
                </c:pt>
                <c:pt idx="273">
                  <c:v>3.2350113391876198</c:v>
                </c:pt>
                <c:pt idx="274">
                  <c:v>3.40787529945373</c:v>
                </c:pt>
                <c:pt idx="275">
                  <c:v>3.5421757698059002</c:v>
                </c:pt>
                <c:pt idx="276">
                  <c:v>3.91751503944396</c:v>
                </c:pt>
                <c:pt idx="277">
                  <c:v>3.8003792762756299</c:v>
                </c:pt>
                <c:pt idx="278">
                  <c:v>3.8537313938140798</c:v>
                </c:pt>
                <c:pt idx="279">
                  <c:v>3.9503502845764098</c:v>
                </c:pt>
                <c:pt idx="280">
                  <c:v>4.0595107078552202</c:v>
                </c:pt>
                <c:pt idx="281">
                  <c:v>4.3883867263793901</c:v>
                </c:pt>
                <c:pt idx="282">
                  <c:v>4.3141355514526296</c:v>
                </c:pt>
                <c:pt idx="283">
                  <c:v>4.2995584011077801</c:v>
                </c:pt>
                <c:pt idx="284">
                  <c:v>4.8220293521881104</c:v>
                </c:pt>
                <c:pt idx="285">
                  <c:v>4.8955631256103498</c:v>
                </c:pt>
                <c:pt idx="286">
                  <c:v>5.1114044189453098</c:v>
                </c:pt>
                <c:pt idx="287">
                  <c:v>6.91438508033752</c:v>
                </c:pt>
                <c:pt idx="288">
                  <c:v>5.7124156951904297</c:v>
                </c:pt>
                <c:pt idx="289">
                  <c:v>8.3813459873199392</c:v>
                </c:pt>
                <c:pt idx="290">
                  <c:v>7.9450926780700604</c:v>
                </c:pt>
                <c:pt idx="291">
                  <c:v>8.2850685119628906</c:v>
                </c:pt>
                <c:pt idx="292">
                  <c:v>10.169314622879</c:v>
                </c:pt>
                <c:pt idx="293">
                  <c:v>9.1655535697936994</c:v>
                </c:pt>
                <c:pt idx="294">
                  <c:v>8.1989767551422101</c:v>
                </c:pt>
                <c:pt idx="295">
                  <c:v>9.1571979522705007</c:v>
                </c:pt>
                <c:pt idx="296">
                  <c:v>9.6964828968048096</c:v>
                </c:pt>
                <c:pt idx="297">
                  <c:v>9.6346056461334193</c:v>
                </c:pt>
                <c:pt idx="298">
                  <c:v>14.679643630981399</c:v>
                </c:pt>
                <c:pt idx="29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538-4EEC-B248-58CE21234A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4283935"/>
        <c:axId val="834280607"/>
      </c:scatterChart>
      <c:valAx>
        <c:axId val="8342839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834280607"/>
        <c:crosses val="autoZero"/>
        <c:crossBetween val="midCat"/>
      </c:valAx>
      <c:valAx>
        <c:axId val="834280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8342839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669192425411029"/>
          <c:y val="0.91765343493898732"/>
          <c:w val="0.63859935410048263"/>
          <c:h val="6.99558960478156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comparating!$E$1</c:f>
              <c:strCache>
                <c:ptCount val="1"/>
                <c:pt idx="0">
                  <c:v>Ratio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comparating!$A$2:$A$301</c:f>
              <c:numCache>
                <c:formatCode>General</c:formatCode>
                <c:ptCount val="300"/>
                <c:pt idx="0">
                  <c:v>69120</c:v>
                </c:pt>
                <c:pt idx="1">
                  <c:v>138240</c:v>
                </c:pt>
                <c:pt idx="2">
                  <c:v>207360</c:v>
                </c:pt>
                <c:pt idx="3">
                  <c:v>276480</c:v>
                </c:pt>
                <c:pt idx="4">
                  <c:v>345600</c:v>
                </c:pt>
                <c:pt idx="5">
                  <c:v>414720</c:v>
                </c:pt>
                <c:pt idx="6">
                  <c:v>483840</c:v>
                </c:pt>
                <c:pt idx="7">
                  <c:v>552960</c:v>
                </c:pt>
                <c:pt idx="8">
                  <c:v>622080</c:v>
                </c:pt>
                <c:pt idx="9">
                  <c:v>691200</c:v>
                </c:pt>
                <c:pt idx="10">
                  <c:v>760320</c:v>
                </c:pt>
                <c:pt idx="11">
                  <c:v>829440</c:v>
                </c:pt>
                <c:pt idx="12">
                  <c:v>898560</c:v>
                </c:pt>
                <c:pt idx="13">
                  <c:v>967680</c:v>
                </c:pt>
                <c:pt idx="14">
                  <c:v>1036800</c:v>
                </c:pt>
                <c:pt idx="15">
                  <c:v>1105920</c:v>
                </c:pt>
                <c:pt idx="16">
                  <c:v>1175040</c:v>
                </c:pt>
                <c:pt idx="17">
                  <c:v>1244160</c:v>
                </c:pt>
                <c:pt idx="18">
                  <c:v>1313280</c:v>
                </c:pt>
                <c:pt idx="19">
                  <c:v>1382400</c:v>
                </c:pt>
                <c:pt idx="20">
                  <c:v>1451520</c:v>
                </c:pt>
                <c:pt idx="21">
                  <c:v>1520640</c:v>
                </c:pt>
                <c:pt idx="22">
                  <c:v>1589760</c:v>
                </c:pt>
                <c:pt idx="23">
                  <c:v>1658880</c:v>
                </c:pt>
                <c:pt idx="24">
                  <c:v>1728000</c:v>
                </c:pt>
                <c:pt idx="25">
                  <c:v>1797120</c:v>
                </c:pt>
                <c:pt idx="26">
                  <c:v>1866240</c:v>
                </c:pt>
                <c:pt idx="27">
                  <c:v>1935360</c:v>
                </c:pt>
                <c:pt idx="28">
                  <c:v>2004480</c:v>
                </c:pt>
                <c:pt idx="29">
                  <c:v>2073600</c:v>
                </c:pt>
                <c:pt idx="30">
                  <c:v>2142720</c:v>
                </c:pt>
                <c:pt idx="31">
                  <c:v>2211840</c:v>
                </c:pt>
                <c:pt idx="32">
                  <c:v>2280960</c:v>
                </c:pt>
                <c:pt idx="33">
                  <c:v>2350080</c:v>
                </c:pt>
                <c:pt idx="34">
                  <c:v>2419200</c:v>
                </c:pt>
                <c:pt idx="35">
                  <c:v>2488320</c:v>
                </c:pt>
                <c:pt idx="36">
                  <c:v>2557440</c:v>
                </c:pt>
                <c:pt idx="37">
                  <c:v>2626560</c:v>
                </c:pt>
                <c:pt idx="38">
                  <c:v>2695680</c:v>
                </c:pt>
                <c:pt idx="39">
                  <c:v>2764800</c:v>
                </c:pt>
                <c:pt idx="40">
                  <c:v>2833920</c:v>
                </c:pt>
                <c:pt idx="41">
                  <c:v>2903040</c:v>
                </c:pt>
                <c:pt idx="42">
                  <c:v>2972160</c:v>
                </c:pt>
                <c:pt idx="43">
                  <c:v>3041280</c:v>
                </c:pt>
                <c:pt idx="44">
                  <c:v>3110400</c:v>
                </c:pt>
                <c:pt idx="45">
                  <c:v>3179520</c:v>
                </c:pt>
                <c:pt idx="46">
                  <c:v>3248640</c:v>
                </c:pt>
                <c:pt idx="47">
                  <c:v>3317760</c:v>
                </c:pt>
                <c:pt idx="48">
                  <c:v>3386880</c:v>
                </c:pt>
                <c:pt idx="49">
                  <c:v>3456000</c:v>
                </c:pt>
                <c:pt idx="50">
                  <c:v>3525120</c:v>
                </c:pt>
                <c:pt idx="51">
                  <c:v>3594240</c:v>
                </c:pt>
                <c:pt idx="52">
                  <c:v>3663360</c:v>
                </c:pt>
                <c:pt idx="53">
                  <c:v>3732480</c:v>
                </c:pt>
                <c:pt idx="54">
                  <c:v>3801600</c:v>
                </c:pt>
                <c:pt idx="55">
                  <c:v>3870720</c:v>
                </c:pt>
                <c:pt idx="56">
                  <c:v>3939840</c:v>
                </c:pt>
                <c:pt idx="57">
                  <c:v>4008960</c:v>
                </c:pt>
                <c:pt idx="58">
                  <c:v>4078080</c:v>
                </c:pt>
                <c:pt idx="59">
                  <c:v>0</c:v>
                </c:pt>
                <c:pt idx="60">
                  <c:v>69120</c:v>
                </c:pt>
                <c:pt idx="61">
                  <c:v>138240</c:v>
                </c:pt>
                <c:pt idx="62">
                  <c:v>207360</c:v>
                </c:pt>
                <c:pt idx="63">
                  <c:v>276480</c:v>
                </c:pt>
                <c:pt idx="64">
                  <c:v>345600</c:v>
                </c:pt>
                <c:pt idx="65">
                  <c:v>414720</c:v>
                </c:pt>
                <c:pt idx="66">
                  <c:v>483840</c:v>
                </c:pt>
                <c:pt idx="67">
                  <c:v>552960</c:v>
                </c:pt>
                <c:pt idx="68">
                  <c:v>622080</c:v>
                </c:pt>
                <c:pt idx="69">
                  <c:v>691200</c:v>
                </c:pt>
                <c:pt idx="70">
                  <c:v>760320</c:v>
                </c:pt>
                <c:pt idx="71">
                  <c:v>829440</c:v>
                </c:pt>
                <c:pt idx="72">
                  <c:v>898560</c:v>
                </c:pt>
                <c:pt idx="73">
                  <c:v>967680</c:v>
                </c:pt>
                <c:pt idx="74">
                  <c:v>1036800</c:v>
                </c:pt>
                <c:pt idx="75">
                  <c:v>1105920</c:v>
                </c:pt>
                <c:pt idx="76">
                  <c:v>1175040</c:v>
                </c:pt>
                <c:pt idx="77">
                  <c:v>1244160</c:v>
                </c:pt>
                <c:pt idx="78">
                  <c:v>1313280</c:v>
                </c:pt>
                <c:pt idx="79">
                  <c:v>1382400</c:v>
                </c:pt>
                <c:pt idx="80">
                  <c:v>1451520</c:v>
                </c:pt>
                <c:pt idx="81">
                  <c:v>1520640</c:v>
                </c:pt>
                <c:pt idx="82">
                  <c:v>1589760</c:v>
                </c:pt>
                <c:pt idx="83">
                  <c:v>1658880</c:v>
                </c:pt>
                <c:pt idx="84">
                  <c:v>1728000</c:v>
                </c:pt>
                <c:pt idx="85">
                  <c:v>1797120</c:v>
                </c:pt>
                <c:pt idx="86">
                  <c:v>1866240</c:v>
                </c:pt>
                <c:pt idx="87">
                  <c:v>1935360</c:v>
                </c:pt>
                <c:pt idx="88">
                  <c:v>2004480</c:v>
                </c:pt>
                <c:pt idx="89">
                  <c:v>2073600</c:v>
                </c:pt>
                <c:pt idx="90">
                  <c:v>2142720</c:v>
                </c:pt>
                <c:pt idx="91">
                  <c:v>2211840</c:v>
                </c:pt>
                <c:pt idx="92">
                  <c:v>2280960</c:v>
                </c:pt>
                <c:pt idx="93">
                  <c:v>2350080</c:v>
                </c:pt>
                <c:pt idx="94">
                  <c:v>2419200</c:v>
                </c:pt>
                <c:pt idx="95">
                  <c:v>2488320</c:v>
                </c:pt>
                <c:pt idx="96">
                  <c:v>2557440</c:v>
                </c:pt>
                <c:pt idx="97">
                  <c:v>2626560</c:v>
                </c:pt>
                <c:pt idx="98">
                  <c:v>2695680</c:v>
                </c:pt>
                <c:pt idx="99">
                  <c:v>2764800</c:v>
                </c:pt>
                <c:pt idx="100">
                  <c:v>2833920</c:v>
                </c:pt>
                <c:pt idx="101">
                  <c:v>2903040</c:v>
                </c:pt>
                <c:pt idx="102">
                  <c:v>2972160</c:v>
                </c:pt>
                <c:pt idx="103">
                  <c:v>3041280</c:v>
                </c:pt>
                <c:pt idx="104">
                  <c:v>3110400</c:v>
                </c:pt>
                <c:pt idx="105">
                  <c:v>3179520</c:v>
                </c:pt>
                <c:pt idx="106">
                  <c:v>3248640</c:v>
                </c:pt>
                <c:pt idx="107">
                  <c:v>3317760</c:v>
                </c:pt>
                <c:pt idx="108">
                  <c:v>3386880</c:v>
                </c:pt>
                <c:pt idx="109">
                  <c:v>3456000</c:v>
                </c:pt>
                <c:pt idx="110">
                  <c:v>3525120</c:v>
                </c:pt>
                <c:pt idx="111">
                  <c:v>3594240</c:v>
                </c:pt>
                <c:pt idx="112">
                  <c:v>3663360</c:v>
                </c:pt>
                <c:pt idx="113">
                  <c:v>3732480</c:v>
                </c:pt>
                <c:pt idx="114">
                  <c:v>3801600</c:v>
                </c:pt>
                <c:pt idx="115">
                  <c:v>3870720</c:v>
                </c:pt>
                <c:pt idx="116">
                  <c:v>3939840</c:v>
                </c:pt>
                <c:pt idx="117">
                  <c:v>4008960</c:v>
                </c:pt>
                <c:pt idx="118">
                  <c:v>4078080</c:v>
                </c:pt>
                <c:pt idx="119">
                  <c:v>0</c:v>
                </c:pt>
                <c:pt idx="120">
                  <c:v>69120</c:v>
                </c:pt>
                <c:pt idx="121">
                  <c:v>138240</c:v>
                </c:pt>
                <c:pt idx="122">
                  <c:v>207360</c:v>
                </c:pt>
                <c:pt idx="123">
                  <c:v>276480</c:v>
                </c:pt>
                <c:pt idx="124">
                  <c:v>345600</c:v>
                </c:pt>
                <c:pt idx="125">
                  <c:v>414720</c:v>
                </c:pt>
                <c:pt idx="126">
                  <c:v>483840</c:v>
                </c:pt>
                <c:pt idx="127">
                  <c:v>552960</c:v>
                </c:pt>
                <c:pt idx="128">
                  <c:v>622080</c:v>
                </c:pt>
                <c:pt idx="129">
                  <c:v>691200</c:v>
                </c:pt>
                <c:pt idx="130">
                  <c:v>760320</c:v>
                </c:pt>
                <c:pt idx="131">
                  <c:v>829440</c:v>
                </c:pt>
                <c:pt idx="132">
                  <c:v>898560</c:v>
                </c:pt>
                <c:pt idx="133">
                  <c:v>967680</c:v>
                </c:pt>
                <c:pt idx="134">
                  <c:v>1036800</c:v>
                </c:pt>
                <c:pt idx="135">
                  <c:v>1105920</c:v>
                </c:pt>
                <c:pt idx="136">
                  <c:v>1175040</c:v>
                </c:pt>
                <c:pt idx="137">
                  <c:v>1244160</c:v>
                </c:pt>
                <c:pt idx="138">
                  <c:v>1313280</c:v>
                </c:pt>
                <c:pt idx="139">
                  <c:v>1382400</c:v>
                </c:pt>
                <c:pt idx="140">
                  <c:v>1451520</c:v>
                </c:pt>
                <c:pt idx="141">
                  <c:v>1520640</c:v>
                </c:pt>
                <c:pt idx="142">
                  <c:v>1589760</c:v>
                </c:pt>
                <c:pt idx="143">
                  <c:v>1658880</c:v>
                </c:pt>
                <c:pt idx="144">
                  <c:v>1728000</c:v>
                </c:pt>
                <c:pt idx="145">
                  <c:v>1797120</c:v>
                </c:pt>
                <c:pt idx="146">
                  <c:v>1866240</c:v>
                </c:pt>
                <c:pt idx="147">
                  <c:v>1935360</c:v>
                </c:pt>
                <c:pt idx="148">
                  <c:v>2004480</c:v>
                </c:pt>
                <c:pt idx="149">
                  <c:v>2073600</c:v>
                </c:pt>
                <c:pt idx="150">
                  <c:v>2142720</c:v>
                </c:pt>
                <c:pt idx="151">
                  <c:v>2211840</c:v>
                </c:pt>
                <c:pt idx="152">
                  <c:v>2280960</c:v>
                </c:pt>
                <c:pt idx="153">
                  <c:v>2350080</c:v>
                </c:pt>
                <c:pt idx="154">
                  <c:v>2419200</c:v>
                </c:pt>
                <c:pt idx="155">
                  <c:v>2488320</c:v>
                </c:pt>
                <c:pt idx="156">
                  <c:v>2557440</c:v>
                </c:pt>
                <c:pt idx="157">
                  <c:v>2626560</c:v>
                </c:pt>
                <c:pt idx="158">
                  <c:v>2695680</c:v>
                </c:pt>
                <c:pt idx="159">
                  <c:v>2764800</c:v>
                </c:pt>
                <c:pt idx="160">
                  <c:v>2833920</c:v>
                </c:pt>
                <c:pt idx="161">
                  <c:v>2903040</c:v>
                </c:pt>
                <c:pt idx="162">
                  <c:v>2972160</c:v>
                </c:pt>
                <c:pt idx="163">
                  <c:v>3041280</c:v>
                </c:pt>
                <c:pt idx="164">
                  <c:v>3110400</c:v>
                </c:pt>
                <c:pt idx="165">
                  <c:v>3179520</c:v>
                </c:pt>
                <c:pt idx="166">
                  <c:v>3248640</c:v>
                </c:pt>
                <c:pt idx="167">
                  <c:v>3317760</c:v>
                </c:pt>
                <c:pt idx="168">
                  <c:v>3386880</c:v>
                </c:pt>
                <c:pt idx="169">
                  <c:v>3456000</c:v>
                </c:pt>
                <c:pt idx="170">
                  <c:v>3525120</c:v>
                </c:pt>
                <c:pt idx="171">
                  <c:v>3594240</c:v>
                </c:pt>
                <c:pt idx="172">
                  <c:v>3663360</c:v>
                </c:pt>
                <c:pt idx="173">
                  <c:v>3732480</c:v>
                </c:pt>
                <c:pt idx="174">
                  <c:v>3801600</c:v>
                </c:pt>
                <c:pt idx="175">
                  <c:v>3870720</c:v>
                </c:pt>
                <c:pt idx="176">
                  <c:v>3939840</c:v>
                </c:pt>
                <c:pt idx="177">
                  <c:v>4008960</c:v>
                </c:pt>
                <c:pt idx="178">
                  <c:v>4078080</c:v>
                </c:pt>
                <c:pt idx="179">
                  <c:v>0</c:v>
                </c:pt>
                <c:pt idx="180">
                  <c:v>69120</c:v>
                </c:pt>
                <c:pt idx="181">
                  <c:v>138240</c:v>
                </c:pt>
                <c:pt idx="182">
                  <c:v>207360</c:v>
                </c:pt>
                <c:pt idx="183">
                  <c:v>276480</c:v>
                </c:pt>
                <c:pt idx="184">
                  <c:v>345600</c:v>
                </c:pt>
                <c:pt idx="185">
                  <c:v>414720</c:v>
                </c:pt>
                <c:pt idx="186">
                  <c:v>483840</c:v>
                </c:pt>
                <c:pt idx="187">
                  <c:v>552960</c:v>
                </c:pt>
                <c:pt idx="188">
                  <c:v>622080</c:v>
                </c:pt>
                <c:pt idx="189">
                  <c:v>691200</c:v>
                </c:pt>
                <c:pt idx="190">
                  <c:v>760320</c:v>
                </c:pt>
                <c:pt idx="191">
                  <c:v>829440</c:v>
                </c:pt>
                <c:pt idx="192">
                  <c:v>898560</c:v>
                </c:pt>
                <c:pt idx="193">
                  <c:v>967680</c:v>
                </c:pt>
                <c:pt idx="194">
                  <c:v>1036800</c:v>
                </c:pt>
                <c:pt idx="195">
                  <c:v>1105920</c:v>
                </c:pt>
                <c:pt idx="196">
                  <c:v>1175040</c:v>
                </c:pt>
                <c:pt idx="197">
                  <c:v>1244160</c:v>
                </c:pt>
                <c:pt idx="198">
                  <c:v>1313280</c:v>
                </c:pt>
                <c:pt idx="199">
                  <c:v>1382400</c:v>
                </c:pt>
                <c:pt idx="200">
                  <c:v>1451520</c:v>
                </c:pt>
                <c:pt idx="201">
                  <c:v>1520640</c:v>
                </c:pt>
                <c:pt idx="202">
                  <c:v>1589760</c:v>
                </c:pt>
                <c:pt idx="203">
                  <c:v>1658880</c:v>
                </c:pt>
                <c:pt idx="204">
                  <c:v>1728000</c:v>
                </c:pt>
                <c:pt idx="205">
                  <c:v>1797120</c:v>
                </c:pt>
                <c:pt idx="206">
                  <c:v>1866240</c:v>
                </c:pt>
                <c:pt idx="207">
                  <c:v>1935360</c:v>
                </c:pt>
                <c:pt idx="208">
                  <c:v>2004480</c:v>
                </c:pt>
                <c:pt idx="209">
                  <c:v>2073600</c:v>
                </c:pt>
                <c:pt idx="210">
                  <c:v>2142720</c:v>
                </c:pt>
                <c:pt idx="211">
                  <c:v>2211840</c:v>
                </c:pt>
                <c:pt idx="212">
                  <c:v>2280960</c:v>
                </c:pt>
                <c:pt idx="213">
                  <c:v>2350080</c:v>
                </c:pt>
                <c:pt idx="214">
                  <c:v>2419200</c:v>
                </c:pt>
                <c:pt idx="215">
                  <c:v>2488320</c:v>
                </c:pt>
                <c:pt idx="216">
                  <c:v>2557440</c:v>
                </c:pt>
                <c:pt idx="217">
                  <c:v>2626560</c:v>
                </c:pt>
                <c:pt idx="218">
                  <c:v>2695680</c:v>
                </c:pt>
                <c:pt idx="219">
                  <c:v>2764800</c:v>
                </c:pt>
                <c:pt idx="220">
                  <c:v>2833920</c:v>
                </c:pt>
                <c:pt idx="221">
                  <c:v>2903040</c:v>
                </c:pt>
                <c:pt idx="222">
                  <c:v>2972160</c:v>
                </c:pt>
                <c:pt idx="223">
                  <c:v>3041280</c:v>
                </c:pt>
                <c:pt idx="224">
                  <c:v>3110400</c:v>
                </c:pt>
                <c:pt idx="225">
                  <c:v>3179520</c:v>
                </c:pt>
                <c:pt idx="226">
                  <c:v>3248640</c:v>
                </c:pt>
                <c:pt idx="227">
                  <c:v>3317760</c:v>
                </c:pt>
                <c:pt idx="228">
                  <c:v>3386880</c:v>
                </c:pt>
                <c:pt idx="229">
                  <c:v>3456000</c:v>
                </c:pt>
                <c:pt idx="230">
                  <c:v>3525120</c:v>
                </c:pt>
                <c:pt idx="231">
                  <c:v>3594240</c:v>
                </c:pt>
                <c:pt idx="232">
                  <c:v>3663360</c:v>
                </c:pt>
                <c:pt idx="233">
                  <c:v>3732480</c:v>
                </c:pt>
                <c:pt idx="234">
                  <c:v>3801600</c:v>
                </c:pt>
                <c:pt idx="235">
                  <c:v>3870720</c:v>
                </c:pt>
                <c:pt idx="236">
                  <c:v>3939840</c:v>
                </c:pt>
                <c:pt idx="237">
                  <c:v>4008960</c:v>
                </c:pt>
                <c:pt idx="238">
                  <c:v>4078080</c:v>
                </c:pt>
                <c:pt idx="239">
                  <c:v>0</c:v>
                </c:pt>
                <c:pt idx="240">
                  <c:v>69120</c:v>
                </c:pt>
                <c:pt idx="241">
                  <c:v>138240</c:v>
                </c:pt>
                <c:pt idx="242">
                  <c:v>207360</c:v>
                </c:pt>
                <c:pt idx="243">
                  <c:v>276480</c:v>
                </c:pt>
                <c:pt idx="244">
                  <c:v>345600</c:v>
                </c:pt>
                <c:pt idx="245">
                  <c:v>414720</c:v>
                </c:pt>
                <c:pt idx="246">
                  <c:v>483840</c:v>
                </c:pt>
                <c:pt idx="247">
                  <c:v>552960</c:v>
                </c:pt>
                <c:pt idx="248">
                  <c:v>622080</c:v>
                </c:pt>
                <c:pt idx="249">
                  <c:v>691200</c:v>
                </c:pt>
                <c:pt idx="250">
                  <c:v>760320</c:v>
                </c:pt>
                <c:pt idx="251">
                  <c:v>829440</c:v>
                </c:pt>
                <c:pt idx="252">
                  <c:v>898560</c:v>
                </c:pt>
                <c:pt idx="253">
                  <c:v>967680</c:v>
                </c:pt>
                <c:pt idx="254">
                  <c:v>1036800</c:v>
                </c:pt>
                <c:pt idx="255">
                  <c:v>1105920</c:v>
                </c:pt>
                <c:pt idx="256">
                  <c:v>1175040</c:v>
                </c:pt>
                <c:pt idx="257">
                  <c:v>1244160</c:v>
                </c:pt>
                <c:pt idx="258">
                  <c:v>1313280</c:v>
                </c:pt>
                <c:pt idx="259">
                  <c:v>1382400</c:v>
                </c:pt>
                <c:pt idx="260">
                  <c:v>1451520</c:v>
                </c:pt>
                <c:pt idx="261">
                  <c:v>1520640</c:v>
                </c:pt>
                <c:pt idx="262">
                  <c:v>1589760</c:v>
                </c:pt>
                <c:pt idx="263">
                  <c:v>1658880</c:v>
                </c:pt>
                <c:pt idx="264">
                  <c:v>1728000</c:v>
                </c:pt>
                <c:pt idx="265">
                  <c:v>1797120</c:v>
                </c:pt>
                <c:pt idx="266">
                  <c:v>1866240</c:v>
                </c:pt>
                <c:pt idx="267">
                  <c:v>1935360</c:v>
                </c:pt>
                <c:pt idx="268">
                  <c:v>2004480</c:v>
                </c:pt>
                <c:pt idx="269">
                  <c:v>2073600</c:v>
                </c:pt>
                <c:pt idx="270">
                  <c:v>2142720</c:v>
                </c:pt>
                <c:pt idx="271">
                  <c:v>2211840</c:v>
                </c:pt>
                <c:pt idx="272">
                  <c:v>2280960</c:v>
                </c:pt>
                <c:pt idx="273">
                  <c:v>2350080</c:v>
                </c:pt>
                <c:pt idx="274">
                  <c:v>2419200</c:v>
                </c:pt>
                <c:pt idx="275">
                  <c:v>2488320</c:v>
                </c:pt>
                <c:pt idx="276">
                  <c:v>2557440</c:v>
                </c:pt>
                <c:pt idx="277">
                  <c:v>2626560</c:v>
                </c:pt>
                <c:pt idx="278">
                  <c:v>2695680</c:v>
                </c:pt>
                <c:pt idx="279">
                  <c:v>2764800</c:v>
                </c:pt>
                <c:pt idx="280">
                  <c:v>2833920</c:v>
                </c:pt>
                <c:pt idx="281">
                  <c:v>2903040</c:v>
                </c:pt>
                <c:pt idx="282">
                  <c:v>2972160</c:v>
                </c:pt>
                <c:pt idx="283">
                  <c:v>3041280</c:v>
                </c:pt>
                <c:pt idx="284">
                  <c:v>3110400</c:v>
                </c:pt>
                <c:pt idx="285">
                  <c:v>3179520</c:v>
                </c:pt>
                <c:pt idx="286">
                  <c:v>3248640</c:v>
                </c:pt>
                <c:pt idx="287">
                  <c:v>3317760</c:v>
                </c:pt>
                <c:pt idx="288">
                  <c:v>3386880</c:v>
                </c:pt>
                <c:pt idx="289">
                  <c:v>3456000</c:v>
                </c:pt>
                <c:pt idx="290">
                  <c:v>3525120</c:v>
                </c:pt>
                <c:pt idx="291">
                  <c:v>3594240</c:v>
                </c:pt>
                <c:pt idx="292">
                  <c:v>3663360</c:v>
                </c:pt>
                <c:pt idx="293">
                  <c:v>3732480</c:v>
                </c:pt>
                <c:pt idx="294">
                  <c:v>3801600</c:v>
                </c:pt>
                <c:pt idx="295">
                  <c:v>3870720</c:v>
                </c:pt>
                <c:pt idx="296">
                  <c:v>3939840</c:v>
                </c:pt>
                <c:pt idx="297">
                  <c:v>4008960</c:v>
                </c:pt>
                <c:pt idx="298">
                  <c:v>4078080</c:v>
                </c:pt>
                <c:pt idx="299">
                  <c:v>0</c:v>
                </c:pt>
              </c:numCache>
            </c:numRef>
          </c:xVal>
          <c:yVal>
            <c:numRef>
              <c:f>comparating!$E$2:$E$301</c:f>
              <c:numCache>
                <c:formatCode>General</c:formatCode>
                <c:ptCount val="300"/>
                <c:pt idx="0">
                  <c:v>0.41716343336416162</c:v>
                </c:pt>
                <c:pt idx="1">
                  <c:v>9.244764092288813</c:v>
                </c:pt>
                <c:pt idx="2">
                  <c:v>10.562050727841346</c:v>
                </c:pt>
                <c:pt idx="3">
                  <c:v>13.184710135157468</c:v>
                </c:pt>
                <c:pt idx="4">
                  <c:v>10.394757735531259</c:v>
                </c:pt>
                <c:pt idx="5">
                  <c:v>12.022855528429963</c:v>
                </c:pt>
                <c:pt idx="6">
                  <c:v>10.973076786400812</c:v>
                </c:pt>
                <c:pt idx="7">
                  <c:v>11.1604227230006</c:v>
                </c:pt>
                <c:pt idx="8">
                  <c:v>9.4776427743987721</c:v>
                </c:pt>
                <c:pt idx="9">
                  <c:v>9.669695446478185</c:v>
                </c:pt>
                <c:pt idx="10">
                  <c:v>8.8063124260315071</c:v>
                </c:pt>
                <c:pt idx="11">
                  <c:v>16.629097104806789</c:v>
                </c:pt>
                <c:pt idx="12">
                  <c:v>9.1076780689448817</c:v>
                </c:pt>
                <c:pt idx="13">
                  <c:v>9.204723906244574</c:v>
                </c:pt>
                <c:pt idx="14">
                  <c:v>9.7393715242286962</c:v>
                </c:pt>
                <c:pt idx="15">
                  <c:v>9.2450058031055971</c:v>
                </c:pt>
                <c:pt idx="16">
                  <c:v>9.45051028088705</c:v>
                </c:pt>
                <c:pt idx="17">
                  <c:v>8.5106144673723403</c:v>
                </c:pt>
                <c:pt idx="18">
                  <c:v>8.0827606275157411</c:v>
                </c:pt>
                <c:pt idx="19">
                  <c:v>9.2075118723637122</c:v>
                </c:pt>
                <c:pt idx="20">
                  <c:v>10.225248425668266</c:v>
                </c:pt>
                <c:pt idx="21">
                  <c:v>8.1372139578460505</c:v>
                </c:pt>
                <c:pt idx="22">
                  <c:v>8.9290553045259191</c:v>
                </c:pt>
                <c:pt idx="23">
                  <c:v>8.4800757879236937</c:v>
                </c:pt>
                <c:pt idx="24">
                  <c:v>12.534137751731377</c:v>
                </c:pt>
                <c:pt idx="25">
                  <c:v>9.1409091323554499</c:v>
                </c:pt>
                <c:pt idx="26">
                  <c:v>8.9013513918676352</c:v>
                </c:pt>
                <c:pt idx="27">
                  <c:v>8.6936744957341627</c:v>
                </c:pt>
                <c:pt idx="28">
                  <c:v>8.8063834555641538</c:v>
                </c:pt>
                <c:pt idx="29">
                  <c:v>9.0030249165019622</c:v>
                </c:pt>
                <c:pt idx="30">
                  <c:v>9.2993938204930906</c:v>
                </c:pt>
                <c:pt idx="31">
                  <c:v>9.3464017001129882</c:v>
                </c:pt>
                <c:pt idx="32">
                  <c:v>9.0878382862645566</c:v>
                </c:pt>
                <c:pt idx="33">
                  <c:v>8.8489758136621077</c:v>
                </c:pt>
                <c:pt idx="34">
                  <c:v>8.4395453227550092</c:v>
                </c:pt>
                <c:pt idx="35">
                  <c:v>8.6739905334784186</c:v>
                </c:pt>
                <c:pt idx="36">
                  <c:v>11.561292341883586</c:v>
                </c:pt>
                <c:pt idx="37">
                  <c:v>9.9570682337577345</c:v>
                </c:pt>
                <c:pt idx="38">
                  <c:v>9.4655746904415885</c:v>
                </c:pt>
                <c:pt idx="39">
                  <c:v>8.5503806259919521</c:v>
                </c:pt>
                <c:pt idx="40">
                  <c:v>9.0290938751791803</c:v>
                </c:pt>
                <c:pt idx="41">
                  <c:v>8.3909367020873145</c:v>
                </c:pt>
                <c:pt idx="42">
                  <c:v>9.2686185251228679</c:v>
                </c:pt>
                <c:pt idx="43">
                  <c:v>9.9023848800863377</c:v>
                </c:pt>
                <c:pt idx="44">
                  <c:v>9.5538655905204646</c:v>
                </c:pt>
                <c:pt idx="45">
                  <c:v>9.8915598755875855</c:v>
                </c:pt>
                <c:pt idx="46">
                  <c:v>10.597156943132047</c:v>
                </c:pt>
                <c:pt idx="47">
                  <c:v>10.648369177423897</c:v>
                </c:pt>
                <c:pt idx="48">
                  <c:v>11.748658380529568</c:v>
                </c:pt>
                <c:pt idx="49">
                  <c:v>12.029611097524244</c:v>
                </c:pt>
                <c:pt idx="50">
                  <c:v>12.54490164950488</c:v>
                </c:pt>
                <c:pt idx="51">
                  <c:v>18.747475690221272</c:v>
                </c:pt>
                <c:pt idx="52">
                  <c:v>14.816536184046935</c:v>
                </c:pt>
                <c:pt idx="53">
                  <c:v>13.746693430426726</c:v>
                </c:pt>
                <c:pt idx="54">
                  <c:v>13.550243811514097</c:v>
                </c:pt>
                <c:pt idx="55">
                  <c:v>12.951204083047749</c:v>
                </c:pt>
                <c:pt idx="56">
                  <c:v>12.809953526624762</c:v>
                </c:pt>
                <c:pt idx="57">
                  <c:v>12.794912941378753</c:v>
                </c:pt>
                <c:pt idx="58">
                  <c:v>13.890381059216212</c:v>
                </c:pt>
                <c:pt idx="59">
                  <c:v>0</c:v>
                </c:pt>
                <c:pt idx="60">
                  <c:v>10.216616802254418</c:v>
                </c:pt>
                <c:pt idx="61">
                  <c:v>7.5273177728517462</c:v>
                </c:pt>
                <c:pt idx="62">
                  <c:v>5.5674256094337276</c:v>
                </c:pt>
                <c:pt idx="63">
                  <c:v>6.7749958663115635</c:v>
                </c:pt>
                <c:pt idx="64">
                  <c:v>8.3770822025445817</c:v>
                </c:pt>
                <c:pt idx="65">
                  <c:v>6.1281567514024724</c:v>
                </c:pt>
                <c:pt idx="66">
                  <c:v>6.322589351714667</c:v>
                </c:pt>
                <c:pt idx="67">
                  <c:v>6.492392127521744</c:v>
                </c:pt>
                <c:pt idx="68">
                  <c:v>6.5430772440233458</c:v>
                </c:pt>
                <c:pt idx="69">
                  <c:v>6.6816348104883412</c:v>
                </c:pt>
                <c:pt idx="70">
                  <c:v>7.6917722359553879</c:v>
                </c:pt>
                <c:pt idx="71">
                  <c:v>7.5134309081355548</c:v>
                </c:pt>
                <c:pt idx="72">
                  <c:v>8.0419452451567626</c:v>
                </c:pt>
                <c:pt idx="73">
                  <c:v>8.4655980938123268</c:v>
                </c:pt>
                <c:pt idx="74">
                  <c:v>8.2962875432566037</c:v>
                </c:pt>
                <c:pt idx="75">
                  <c:v>8.6317799743740302</c:v>
                </c:pt>
                <c:pt idx="76">
                  <c:v>8.0373941311375905</c:v>
                </c:pt>
                <c:pt idx="77">
                  <c:v>8.2322760228379419</c:v>
                </c:pt>
                <c:pt idx="78">
                  <c:v>8.3488509140317539</c:v>
                </c:pt>
                <c:pt idx="79">
                  <c:v>8.4513266051959928</c:v>
                </c:pt>
                <c:pt idx="80">
                  <c:v>8.01599910114723</c:v>
                </c:pt>
                <c:pt idx="81">
                  <c:v>8.4493402621764719</c:v>
                </c:pt>
                <c:pt idx="82">
                  <c:v>8.3026789901372915</c:v>
                </c:pt>
                <c:pt idx="83">
                  <c:v>8.6789510106741563</c:v>
                </c:pt>
                <c:pt idx="84">
                  <c:v>8.0640413627437368</c:v>
                </c:pt>
                <c:pt idx="85">
                  <c:v>8.0675869610325215</c:v>
                </c:pt>
                <c:pt idx="86">
                  <c:v>8.1130662419475144</c:v>
                </c:pt>
                <c:pt idx="87">
                  <c:v>8.9447681944158202</c:v>
                </c:pt>
                <c:pt idx="88">
                  <c:v>8.1369076586383198</c:v>
                </c:pt>
                <c:pt idx="89">
                  <c:v>8.4531960421023644</c:v>
                </c:pt>
                <c:pt idx="90">
                  <c:v>8.5436816815781054</c:v>
                </c:pt>
                <c:pt idx="91">
                  <c:v>7.895505829071304</c:v>
                </c:pt>
                <c:pt idx="92">
                  <c:v>8.3229983629638404</c:v>
                </c:pt>
                <c:pt idx="93">
                  <c:v>8.6440761590828181</c:v>
                </c:pt>
                <c:pt idx="94">
                  <c:v>8.9910535489502177</c:v>
                </c:pt>
                <c:pt idx="95">
                  <c:v>8.5877988767607167</c:v>
                </c:pt>
                <c:pt idx="96">
                  <c:v>8.2103925111527278</c:v>
                </c:pt>
                <c:pt idx="97">
                  <c:v>9.0525222466671984</c:v>
                </c:pt>
                <c:pt idx="98">
                  <c:v>8.9920493822728425</c:v>
                </c:pt>
                <c:pt idx="99">
                  <c:v>8.6798151367810377</c:v>
                </c:pt>
                <c:pt idx="100">
                  <c:v>8.4095213834217013</c:v>
                </c:pt>
                <c:pt idx="101">
                  <c:v>8.9613461967077317</c:v>
                </c:pt>
                <c:pt idx="102">
                  <c:v>11.874227391092049</c:v>
                </c:pt>
                <c:pt idx="103">
                  <c:v>10.080420489413561</c:v>
                </c:pt>
                <c:pt idx="104">
                  <c:v>15.681461303984666</c:v>
                </c:pt>
                <c:pt idx="105">
                  <c:v>9.694147433025238</c:v>
                </c:pt>
                <c:pt idx="106">
                  <c:v>14.132303629508144</c:v>
                </c:pt>
                <c:pt idx="107">
                  <c:v>9.2091041846533148</c:v>
                </c:pt>
                <c:pt idx="108">
                  <c:v>9.0135878202090911</c:v>
                </c:pt>
                <c:pt idx="109">
                  <c:v>10.940920308175553</c:v>
                </c:pt>
                <c:pt idx="110">
                  <c:v>11.283310342649626</c:v>
                </c:pt>
                <c:pt idx="111">
                  <c:v>13.650567160014683</c:v>
                </c:pt>
                <c:pt idx="112">
                  <c:v>12.131016865151745</c:v>
                </c:pt>
                <c:pt idx="113">
                  <c:v>10.783052064729679</c:v>
                </c:pt>
                <c:pt idx="114">
                  <c:v>11.070542865021244</c:v>
                </c:pt>
                <c:pt idx="115">
                  <c:v>15.666475582743995</c:v>
                </c:pt>
                <c:pt idx="116">
                  <c:v>11.19577886060614</c:v>
                </c:pt>
                <c:pt idx="117">
                  <c:v>11.673129111108173</c:v>
                </c:pt>
                <c:pt idx="118">
                  <c:v>12.245884843770247</c:v>
                </c:pt>
                <c:pt idx="119">
                  <c:v>0</c:v>
                </c:pt>
                <c:pt idx="120">
                  <c:v>14.647696285016112</c:v>
                </c:pt>
                <c:pt idx="121">
                  <c:v>8.8384381692315035</c:v>
                </c:pt>
                <c:pt idx="122">
                  <c:v>10.143977585127969</c:v>
                </c:pt>
                <c:pt idx="123">
                  <c:v>10.258552074632188</c:v>
                </c:pt>
                <c:pt idx="124">
                  <c:v>10.302083878796713</c:v>
                </c:pt>
                <c:pt idx="125">
                  <c:v>8.2687900105348664</c:v>
                </c:pt>
                <c:pt idx="126">
                  <c:v>8.2538051095428884</c:v>
                </c:pt>
                <c:pt idx="127">
                  <c:v>7.9043032656871786</c:v>
                </c:pt>
                <c:pt idx="128">
                  <c:v>7.6814722348085782</c:v>
                </c:pt>
                <c:pt idx="129">
                  <c:v>8.3943590304859939</c:v>
                </c:pt>
                <c:pt idx="130">
                  <c:v>7.4450254437313275</c:v>
                </c:pt>
                <c:pt idx="131">
                  <c:v>8.0051381384281513</c:v>
                </c:pt>
                <c:pt idx="132">
                  <c:v>8.2497517916200032</c:v>
                </c:pt>
                <c:pt idx="133">
                  <c:v>8.2059899675812336</c:v>
                </c:pt>
                <c:pt idx="134">
                  <c:v>7.7858152408033403</c:v>
                </c:pt>
                <c:pt idx="135">
                  <c:v>7.6781654356361235</c:v>
                </c:pt>
                <c:pt idx="136">
                  <c:v>8.0254164653285844</c:v>
                </c:pt>
                <c:pt idx="137">
                  <c:v>8.1450072686157196</c:v>
                </c:pt>
                <c:pt idx="138">
                  <c:v>8.3239930160792621</c:v>
                </c:pt>
                <c:pt idx="139">
                  <c:v>8.7391752632420108</c:v>
                </c:pt>
                <c:pt idx="140">
                  <c:v>8.0302323897971313</c:v>
                </c:pt>
                <c:pt idx="141">
                  <c:v>7.9438784744283399</c:v>
                </c:pt>
                <c:pt idx="142">
                  <c:v>8.2132519043144043</c:v>
                </c:pt>
                <c:pt idx="143">
                  <c:v>7.8090058804907789</c:v>
                </c:pt>
                <c:pt idx="144">
                  <c:v>8.0614818610981445</c:v>
                </c:pt>
                <c:pt idx="145">
                  <c:v>8.2274177690248393</c:v>
                </c:pt>
                <c:pt idx="146">
                  <c:v>8.2840228891565637</c:v>
                </c:pt>
                <c:pt idx="147">
                  <c:v>9.3903348421791684</c:v>
                </c:pt>
                <c:pt idx="148">
                  <c:v>8.6060271506797488</c:v>
                </c:pt>
                <c:pt idx="149">
                  <c:v>9.387990684533035</c:v>
                </c:pt>
                <c:pt idx="150">
                  <c:v>9.5304443290761363</c:v>
                </c:pt>
                <c:pt idx="151">
                  <c:v>9.081087845347577</c:v>
                </c:pt>
                <c:pt idx="152">
                  <c:v>8.2906362503205795</c:v>
                </c:pt>
                <c:pt idx="153">
                  <c:v>8.2135694628860119</c:v>
                </c:pt>
                <c:pt idx="154">
                  <c:v>7.7113714282903345</c:v>
                </c:pt>
                <c:pt idx="155">
                  <c:v>8.3448538149945115</c:v>
                </c:pt>
                <c:pt idx="156">
                  <c:v>8.4454404718894942</c:v>
                </c:pt>
                <c:pt idx="157">
                  <c:v>8.4813020672553527</c:v>
                </c:pt>
                <c:pt idx="158">
                  <c:v>8.2918131033562226</c:v>
                </c:pt>
                <c:pt idx="159">
                  <c:v>7.434536629082487</c:v>
                </c:pt>
                <c:pt idx="160">
                  <c:v>7.8986801219811982</c:v>
                </c:pt>
                <c:pt idx="161">
                  <c:v>8.6706944614397763</c:v>
                </c:pt>
                <c:pt idx="162">
                  <c:v>9.3728208546756928</c:v>
                </c:pt>
                <c:pt idx="163">
                  <c:v>9.0314422337007603</c:v>
                </c:pt>
                <c:pt idx="164">
                  <c:v>9.186892411000116</c:v>
                </c:pt>
                <c:pt idx="165">
                  <c:v>10.052362898722407</c:v>
                </c:pt>
                <c:pt idx="166">
                  <c:v>10.218441197440104</c:v>
                </c:pt>
                <c:pt idx="167">
                  <c:v>9.4575590643510594</c:v>
                </c:pt>
                <c:pt idx="168">
                  <c:v>11.493409209894107</c:v>
                </c:pt>
                <c:pt idx="169">
                  <c:v>11.805319174602868</c:v>
                </c:pt>
                <c:pt idx="170">
                  <c:v>9.5649530469789106</c:v>
                </c:pt>
                <c:pt idx="171">
                  <c:v>10.629256407406105</c:v>
                </c:pt>
                <c:pt idx="172">
                  <c:v>11.45080742424142</c:v>
                </c:pt>
                <c:pt idx="173">
                  <c:v>10.681776460118636</c:v>
                </c:pt>
                <c:pt idx="174">
                  <c:v>10.732290399124674</c:v>
                </c:pt>
                <c:pt idx="175">
                  <c:v>10.355179835155052</c:v>
                </c:pt>
                <c:pt idx="176">
                  <c:v>12.141266076011568</c:v>
                </c:pt>
                <c:pt idx="177">
                  <c:v>18.501234281248006</c:v>
                </c:pt>
                <c:pt idx="178">
                  <c:v>14.677301216546928</c:v>
                </c:pt>
                <c:pt idx="179">
                  <c:v>0</c:v>
                </c:pt>
                <c:pt idx="180">
                  <c:v>12.258597382043563</c:v>
                </c:pt>
                <c:pt idx="181">
                  <c:v>8.4975789705585925</c:v>
                </c:pt>
                <c:pt idx="182">
                  <c:v>8.0067722591008454</c:v>
                </c:pt>
                <c:pt idx="183">
                  <c:v>7.8775328752157119</c:v>
                </c:pt>
                <c:pt idx="184">
                  <c:v>8.830293983668847</c:v>
                </c:pt>
                <c:pt idx="185">
                  <c:v>8.2379268043345064</c:v>
                </c:pt>
                <c:pt idx="186">
                  <c:v>8.5800249744068946</c:v>
                </c:pt>
                <c:pt idx="187">
                  <c:v>7.7007117813163672</c:v>
                </c:pt>
                <c:pt idx="188">
                  <c:v>7.7085392573264038</c:v>
                </c:pt>
                <c:pt idx="189">
                  <c:v>7.1419896977866619</c:v>
                </c:pt>
                <c:pt idx="190">
                  <c:v>8.4506520116067563</c:v>
                </c:pt>
                <c:pt idx="191">
                  <c:v>8.0636592364552389</c:v>
                </c:pt>
                <c:pt idx="192">
                  <c:v>7.9429729729729779</c:v>
                </c:pt>
                <c:pt idx="193">
                  <c:v>7.9802100431119429</c:v>
                </c:pt>
                <c:pt idx="194">
                  <c:v>8.0167945354808019</c:v>
                </c:pt>
                <c:pt idx="195">
                  <c:v>7.4137250161186392</c:v>
                </c:pt>
                <c:pt idx="196">
                  <c:v>8.1734465753487662</c:v>
                </c:pt>
                <c:pt idx="197">
                  <c:v>7.7906701042852777</c:v>
                </c:pt>
                <c:pt idx="198">
                  <c:v>7.5841180478443473</c:v>
                </c:pt>
                <c:pt idx="199">
                  <c:v>7.3285852700050196</c:v>
                </c:pt>
                <c:pt idx="200">
                  <c:v>7.9566038595795074</c:v>
                </c:pt>
                <c:pt idx="201">
                  <c:v>7.9998756905476878</c:v>
                </c:pt>
                <c:pt idx="202">
                  <c:v>8.0821469088719233</c:v>
                </c:pt>
                <c:pt idx="203">
                  <c:v>7.6369631513753324</c:v>
                </c:pt>
                <c:pt idx="204">
                  <c:v>8.4868689168421358</c:v>
                </c:pt>
                <c:pt idx="205">
                  <c:v>7.6655508391990566</c:v>
                </c:pt>
                <c:pt idx="206">
                  <c:v>8.1226779775490545</c:v>
                </c:pt>
                <c:pt idx="207">
                  <c:v>8.2791493049281755</c:v>
                </c:pt>
                <c:pt idx="208">
                  <c:v>8.2706225222430856</c:v>
                </c:pt>
                <c:pt idx="209">
                  <c:v>8.1384911624131142</c:v>
                </c:pt>
                <c:pt idx="210">
                  <c:v>8.1923325624574126</c:v>
                </c:pt>
                <c:pt idx="211">
                  <c:v>8.2616407144620521</c:v>
                </c:pt>
                <c:pt idx="212">
                  <c:v>8.487355939508916</c:v>
                </c:pt>
                <c:pt idx="213">
                  <c:v>8.4906515797771522</c:v>
                </c:pt>
                <c:pt idx="214">
                  <c:v>7.8561569283789003</c:v>
                </c:pt>
                <c:pt idx="215">
                  <c:v>8.4218127908002867</c:v>
                </c:pt>
                <c:pt idx="216">
                  <c:v>7.9935027326882224</c:v>
                </c:pt>
                <c:pt idx="217">
                  <c:v>8.3114450808201532</c:v>
                </c:pt>
                <c:pt idx="218">
                  <c:v>8.0732926953081705</c:v>
                </c:pt>
                <c:pt idx="219">
                  <c:v>8.3277092869479485</c:v>
                </c:pt>
                <c:pt idx="220">
                  <c:v>7.9831586293783792</c:v>
                </c:pt>
                <c:pt idx="221">
                  <c:v>8.440015083463031</c:v>
                </c:pt>
                <c:pt idx="222">
                  <c:v>8.3400519515186851</c:v>
                </c:pt>
                <c:pt idx="223">
                  <c:v>8.6421033758684249</c:v>
                </c:pt>
                <c:pt idx="224">
                  <c:v>8.3565394294085191</c:v>
                </c:pt>
                <c:pt idx="225">
                  <c:v>8.8677540780474402</c:v>
                </c:pt>
                <c:pt idx="226">
                  <c:v>10.230133072917511</c:v>
                </c:pt>
                <c:pt idx="227">
                  <c:v>10.031038293319098</c:v>
                </c:pt>
                <c:pt idx="228">
                  <c:v>10.886972666115462</c:v>
                </c:pt>
                <c:pt idx="229">
                  <c:v>11.04754586133344</c:v>
                </c:pt>
                <c:pt idx="230">
                  <c:v>11.529875564091542</c:v>
                </c:pt>
                <c:pt idx="231">
                  <c:v>15.414820854905757</c:v>
                </c:pt>
                <c:pt idx="232">
                  <c:v>14.42623486842084</c:v>
                </c:pt>
                <c:pt idx="233">
                  <c:v>12.916282285211638</c:v>
                </c:pt>
                <c:pt idx="234">
                  <c:v>14.023198760349141</c:v>
                </c:pt>
                <c:pt idx="235">
                  <c:v>12.768971795878244</c:v>
                </c:pt>
                <c:pt idx="236">
                  <c:v>14.272357457437838</c:v>
                </c:pt>
                <c:pt idx="237">
                  <c:v>14.557185305534345</c:v>
                </c:pt>
                <c:pt idx="238">
                  <c:v>14.15588468202427</c:v>
                </c:pt>
                <c:pt idx="239">
                  <c:v>0</c:v>
                </c:pt>
                <c:pt idx="240">
                  <c:v>9.6819445136225646</c:v>
                </c:pt>
                <c:pt idx="241">
                  <c:v>9.1643001927376968</c:v>
                </c:pt>
                <c:pt idx="242">
                  <c:v>10.116080970862853</c:v>
                </c:pt>
                <c:pt idx="243">
                  <c:v>10.121106834042804</c:v>
                </c:pt>
                <c:pt idx="244">
                  <c:v>10.579932206753659</c:v>
                </c:pt>
                <c:pt idx="245">
                  <c:v>9.7204175296769577</c:v>
                </c:pt>
                <c:pt idx="246">
                  <c:v>9.0881872410491003</c:v>
                </c:pt>
                <c:pt idx="247">
                  <c:v>9.2010760226378761</c:v>
                </c:pt>
                <c:pt idx="248">
                  <c:v>9.0218978531978617</c:v>
                </c:pt>
                <c:pt idx="249">
                  <c:v>10.025687202388733</c:v>
                </c:pt>
                <c:pt idx="250">
                  <c:v>11.251290805703851</c:v>
                </c:pt>
                <c:pt idx="251">
                  <c:v>10.65494731945876</c:v>
                </c:pt>
                <c:pt idx="252">
                  <c:v>10.459846745080579</c:v>
                </c:pt>
                <c:pt idx="253">
                  <c:v>10.446050981824245</c:v>
                </c:pt>
                <c:pt idx="254">
                  <c:v>9.402828568108621</c:v>
                </c:pt>
                <c:pt idx="255">
                  <c:v>7.7803632384282109</c:v>
                </c:pt>
                <c:pt idx="256">
                  <c:v>9.5392339356822955</c:v>
                </c:pt>
                <c:pt idx="257">
                  <c:v>9.4608521303872788</c:v>
                </c:pt>
                <c:pt idx="258">
                  <c:v>9.3505094274025282</c:v>
                </c:pt>
                <c:pt idx="259">
                  <c:v>9.4154839673619595</c:v>
                </c:pt>
                <c:pt idx="260">
                  <c:v>9.4499993093900461</c:v>
                </c:pt>
                <c:pt idx="261">
                  <c:v>9.6351439493858724</c:v>
                </c:pt>
                <c:pt idx="262">
                  <c:v>9.7436577595734715</c:v>
                </c:pt>
                <c:pt idx="263">
                  <c:v>9.6717143616950896</c:v>
                </c:pt>
                <c:pt idx="264">
                  <c:v>9.4043269326544934</c:v>
                </c:pt>
                <c:pt idx="265">
                  <c:v>9.6198464960288437</c:v>
                </c:pt>
                <c:pt idx="266">
                  <c:v>9.7605415336745178</c:v>
                </c:pt>
                <c:pt idx="267">
                  <c:v>9.4483174770354772</c:v>
                </c:pt>
                <c:pt idx="268">
                  <c:v>9.9222377792364149</c:v>
                </c:pt>
                <c:pt idx="269">
                  <c:v>9.3998017434344998</c:v>
                </c:pt>
                <c:pt idx="270">
                  <c:v>9.8955932195804213</c:v>
                </c:pt>
                <c:pt idx="271">
                  <c:v>9.577777374501883</c:v>
                </c:pt>
                <c:pt idx="272">
                  <c:v>9.6571846257768037</c:v>
                </c:pt>
                <c:pt idx="273">
                  <c:v>9.4362731825734105</c:v>
                </c:pt>
                <c:pt idx="274">
                  <c:v>9.7278407608647779</c:v>
                </c:pt>
                <c:pt idx="275">
                  <c:v>10.315292325515143</c:v>
                </c:pt>
                <c:pt idx="276">
                  <c:v>10.364724955157786</c:v>
                </c:pt>
                <c:pt idx="277">
                  <c:v>10.342869696836628</c:v>
                </c:pt>
                <c:pt idx="278">
                  <c:v>9.8793301630371264</c:v>
                </c:pt>
                <c:pt idx="279">
                  <c:v>9.6611457204201567</c:v>
                </c:pt>
                <c:pt idx="280">
                  <c:v>10.22463482402291</c:v>
                </c:pt>
                <c:pt idx="281">
                  <c:v>9.9984239271629285</c:v>
                </c:pt>
                <c:pt idx="282">
                  <c:v>10.316182069409598</c:v>
                </c:pt>
                <c:pt idx="283">
                  <c:v>9.9177148995403499</c:v>
                </c:pt>
                <c:pt idx="284">
                  <c:v>10.680849237555613</c:v>
                </c:pt>
                <c:pt idx="285">
                  <c:v>10.252425965149104</c:v>
                </c:pt>
                <c:pt idx="286">
                  <c:v>10.751712235046888</c:v>
                </c:pt>
                <c:pt idx="287">
                  <c:v>11.84419220762204</c:v>
                </c:pt>
                <c:pt idx="288">
                  <c:v>10.818771761221003</c:v>
                </c:pt>
                <c:pt idx="289">
                  <c:v>16.467582765535838</c:v>
                </c:pt>
                <c:pt idx="290">
                  <c:v>13.486217882439657</c:v>
                </c:pt>
                <c:pt idx="291">
                  <c:v>13.00207860447933</c:v>
                </c:pt>
                <c:pt idx="292">
                  <c:v>16.879928470454548</c:v>
                </c:pt>
                <c:pt idx="293">
                  <c:v>15.339126203158141</c:v>
                </c:pt>
                <c:pt idx="294">
                  <c:v>12.857069883559863</c:v>
                </c:pt>
                <c:pt idx="295">
                  <c:v>16.23596465574186</c:v>
                </c:pt>
                <c:pt idx="296">
                  <c:v>13.804696187378712</c:v>
                </c:pt>
                <c:pt idx="297">
                  <c:v>13.695629006462154</c:v>
                </c:pt>
                <c:pt idx="298">
                  <c:v>19.202446308138036</c:v>
                </c:pt>
                <c:pt idx="29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2BC-49E9-950B-FAA997BDD5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2386816"/>
        <c:axId val="562548128"/>
      </c:scatterChart>
      <c:valAx>
        <c:axId val="552386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62548128"/>
        <c:crosses val="autoZero"/>
        <c:crossBetween val="midCat"/>
      </c:valAx>
      <c:valAx>
        <c:axId val="56254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52386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116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032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09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846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787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015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844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228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084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890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544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086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Mozgásdetektáció</a:t>
            </a:r>
            <a:r>
              <a:rPr lang="hu-HU" dirty="0" smtClean="0"/>
              <a:t> és apertúra probléma megoldása, neurális hálók támogatásával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Diplomalabor beszámoló</a:t>
            </a:r>
          </a:p>
          <a:p>
            <a:r>
              <a:rPr lang="hu-HU" dirty="0" smtClean="0"/>
              <a:t>Témavezető: Dr. </a:t>
            </a:r>
            <a:r>
              <a:rPr lang="hu-HU" dirty="0" err="1" smtClean="0"/>
              <a:t>Czúni</a:t>
            </a:r>
            <a:r>
              <a:rPr lang="hu-HU" dirty="0" smtClean="0"/>
              <a:t> László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9138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Várható értékek megjelenítése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5678"/>
            <a:ext cx="10515600" cy="377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25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752879"/>
              </p:ext>
            </p:extLst>
          </p:nvPr>
        </p:nvGraphicFramePr>
        <p:xfrm>
          <a:off x="591671" y="295834"/>
          <a:ext cx="8202705" cy="6149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zövegdoboz 5"/>
          <p:cNvSpPr txBox="1"/>
          <p:nvPr/>
        </p:nvSpPr>
        <p:spPr>
          <a:xfrm>
            <a:off x="8937812" y="1380565"/>
            <a:ext cx="25728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5 különböző kép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60 különböző kép méret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056832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OpenCV</a:t>
            </a:r>
            <a:r>
              <a:rPr lang="hu-HU" dirty="0" smtClean="0"/>
              <a:t> vs. Python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462682" y="2734235"/>
            <a:ext cx="2891118" cy="34427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000" dirty="0" err="1" smtClean="0"/>
              <a:t>OpenCV</a:t>
            </a:r>
            <a:r>
              <a:rPr lang="hu-HU" sz="2000" dirty="0" smtClean="0"/>
              <a:t> MOG() futási idő osztva a Python-</a:t>
            </a:r>
            <a:r>
              <a:rPr lang="hu-HU" sz="2000" dirty="0" err="1" smtClean="0"/>
              <a:t>os</a:t>
            </a:r>
            <a:r>
              <a:rPr lang="hu-HU" sz="2000" dirty="0" smtClean="0"/>
              <a:t> megvalósítás futási idejével</a:t>
            </a:r>
            <a:endParaRPr lang="hu-HU" sz="2000" dirty="0"/>
          </a:p>
        </p:txBody>
      </p:sp>
      <p:graphicFrame>
        <p:nvGraphicFramePr>
          <p:cNvPr id="4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033243"/>
              </p:ext>
            </p:extLst>
          </p:nvPr>
        </p:nvGraphicFramePr>
        <p:xfrm>
          <a:off x="304801" y="1894263"/>
          <a:ext cx="8157881" cy="4324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3823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tervek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Párhuzamosítás</a:t>
            </a:r>
          </a:p>
          <a:p>
            <a:pPr lvl="1"/>
            <a:r>
              <a:rPr lang="hu-HU" dirty="0" smtClean="0"/>
              <a:t>Szálak használata</a:t>
            </a:r>
          </a:p>
          <a:p>
            <a:pPr lvl="1"/>
            <a:r>
              <a:rPr lang="hu-HU" dirty="0" err="1" smtClean="0"/>
              <a:t>Processzek</a:t>
            </a:r>
            <a:r>
              <a:rPr lang="hu-HU" dirty="0" smtClean="0"/>
              <a:t> használata</a:t>
            </a:r>
          </a:p>
          <a:p>
            <a:endParaRPr lang="hu-HU" dirty="0"/>
          </a:p>
          <a:p>
            <a:r>
              <a:rPr lang="hu-HU" dirty="0" smtClean="0"/>
              <a:t>Neurális </a:t>
            </a:r>
            <a:r>
              <a:rPr lang="hu-HU" dirty="0" smtClean="0"/>
              <a:t>háló az apertúra </a:t>
            </a:r>
            <a:r>
              <a:rPr lang="hu-HU" dirty="0" smtClean="0"/>
              <a:t>problémára</a:t>
            </a:r>
            <a:endParaRPr lang="hu-HU" dirty="0"/>
          </a:p>
          <a:p>
            <a:pPr lvl="1"/>
            <a:r>
              <a:rPr lang="hu-HU" dirty="0" err="1" smtClean="0"/>
              <a:t>Autoencoder</a:t>
            </a:r>
            <a:endParaRPr lang="hu-HU" dirty="0" smtClean="0"/>
          </a:p>
          <a:p>
            <a:pPr lvl="1"/>
            <a:r>
              <a:rPr lang="hu-HU" dirty="0" err="1" smtClean="0"/>
              <a:t>Konvolúciós</a:t>
            </a:r>
            <a:r>
              <a:rPr lang="hu-HU" dirty="0" smtClean="0"/>
              <a:t> háló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0667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183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Problémafelvetés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MOG</a:t>
            </a:r>
          </a:p>
          <a:p>
            <a:r>
              <a:rPr lang="hu-HU" dirty="0" err="1" smtClean="0"/>
              <a:t>Background</a:t>
            </a:r>
            <a:r>
              <a:rPr lang="hu-HU" dirty="0" smtClean="0"/>
              <a:t> </a:t>
            </a:r>
            <a:r>
              <a:rPr lang="hu-HU" dirty="0" err="1" smtClean="0"/>
              <a:t>substaction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smtClean="0"/>
              <a:t>Apertúra probléma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571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Fejlesztőkörnyezet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Python</a:t>
            </a:r>
          </a:p>
          <a:p>
            <a:r>
              <a:rPr lang="hu-HU" dirty="0" err="1" smtClean="0"/>
              <a:t>Numpy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998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Fejlesztőkörnyezet</a:t>
            </a:r>
            <a:endParaRPr lang="hu-HU" dirty="0"/>
          </a:p>
        </p:txBody>
      </p:sp>
      <p:sp>
        <p:nvSpPr>
          <p:cNvPr id="6" name="Szöveg helye 5"/>
          <p:cNvSpPr>
            <a:spLocks noGrp="1"/>
          </p:cNvSpPr>
          <p:nvPr>
            <p:ph type="body" idx="1"/>
          </p:nvPr>
        </p:nvSpPr>
        <p:spPr>
          <a:xfrm>
            <a:off x="839788" y="1649413"/>
            <a:ext cx="5157787" cy="823912"/>
          </a:xfrm>
        </p:spPr>
        <p:txBody>
          <a:bodyPr>
            <a:normAutofit/>
          </a:bodyPr>
          <a:lstStyle/>
          <a:p>
            <a:r>
              <a:rPr lang="hu-HU" sz="3200" dirty="0" err="1" smtClean="0"/>
              <a:t>Spyder</a:t>
            </a:r>
            <a:endParaRPr lang="hu-HU" sz="3200" dirty="0"/>
          </a:p>
        </p:txBody>
      </p:sp>
      <p:sp>
        <p:nvSpPr>
          <p:cNvPr id="7" name="Tartalom helye 6"/>
          <p:cNvSpPr>
            <a:spLocks noGrp="1"/>
          </p:cNvSpPr>
          <p:nvPr>
            <p:ph sz="half" idx="2"/>
          </p:nvPr>
        </p:nvSpPr>
        <p:spPr>
          <a:xfrm>
            <a:off x="839788" y="3144839"/>
            <a:ext cx="5157787" cy="3044824"/>
          </a:xfrm>
        </p:spPr>
        <p:txBody>
          <a:bodyPr/>
          <a:lstStyle/>
          <a:p>
            <a:r>
              <a:rPr lang="hu-HU" dirty="0" err="1" smtClean="0"/>
              <a:t>Debug</a:t>
            </a:r>
            <a:r>
              <a:rPr lang="hu-HU" dirty="0" smtClean="0"/>
              <a:t> közben változók vizsgálata</a:t>
            </a:r>
            <a:endParaRPr lang="hu-HU" dirty="0"/>
          </a:p>
          <a:p>
            <a:endParaRPr lang="hu-HU" dirty="0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hu-HU" sz="3200" dirty="0" smtClean="0"/>
              <a:t>Visual </a:t>
            </a:r>
            <a:r>
              <a:rPr lang="hu-HU" sz="3200" dirty="0" err="1" smtClean="0"/>
              <a:t>code</a:t>
            </a:r>
            <a:endParaRPr lang="hu-HU" sz="3200" dirty="0"/>
          </a:p>
        </p:txBody>
      </p:sp>
      <p:sp>
        <p:nvSpPr>
          <p:cNvPr id="9" name="Tartalom helye 8"/>
          <p:cNvSpPr>
            <a:spLocks noGrp="1"/>
          </p:cNvSpPr>
          <p:nvPr>
            <p:ph sz="quarter" idx="4"/>
          </p:nvPr>
        </p:nvSpPr>
        <p:spPr>
          <a:xfrm>
            <a:off x="6172200" y="3144839"/>
            <a:ext cx="5183188" cy="3044823"/>
          </a:xfrm>
        </p:spPr>
        <p:txBody>
          <a:bodyPr/>
          <a:lstStyle/>
          <a:p>
            <a:r>
              <a:rPr lang="hu-HU" dirty="0" smtClean="0"/>
              <a:t>Kódkiegészítés</a:t>
            </a:r>
            <a:endParaRPr lang="hu-HU" dirty="0"/>
          </a:p>
          <a:p>
            <a:r>
              <a:rPr lang="hu-HU" dirty="0" smtClean="0"/>
              <a:t>Átlátható kódolás</a:t>
            </a:r>
          </a:p>
        </p:txBody>
      </p:sp>
      <p:pic>
        <p:nvPicPr>
          <p:cNvPr id="2050" name="Picture 2" descr="KapcsolÃ³dÃ³ kÃ©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70" y="1532872"/>
            <a:ext cx="167640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Ã©ptalÃ¡lat a kÃ¶vetkezÅre: âvisual code logoâ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861" y="1301944"/>
            <a:ext cx="2199527" cy="219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29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Mixture</a:t>
            </a:r>
            <a:r>
              <a:rPr lang="hu-HU" dirty="0" smtClean="0"/>
              <a:t> of Gaussians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Elméleti bevezetés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Háttér modell</a:t>
            </a:r>
          </a:p>
          <a:p>
            <a:endParaRPr lang="hu-HU" dirty="0" smtClean="0"/>
          </a:p>
          <a:p>
            <a:r>
              <a:rPr lang="hu-HU" dirty="0" smtClean="0"/>
              <a:t>Előtér modell</a:t>
            </a:r>
          </a:p>
          <a:p>
            <a:endParaRPr lang="hu-HU" dirty="0"/>
          </a:p>
        </p:txBody>
      </p:sp>
      <p:pic>
        <p:nvPicPr>
          <p:cNvPr id="1026" name="Picture 2" descr="KÃ©ptalÃ¡lat a kÃ¶vetkezÅre: â3d gaussian cloudâ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893" y="2182906"/>
            <a:ext cx="38100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339" y="2322419"/>
            <a:ext cx="44577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1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Mixture</a:t>
            </a:r>
            <a:r>
              <a:rPr lang="hu-HU" dirty="0"/>
              <a:t> of Gaussians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Numpy</a:t>
            </a:r>
            <a:r>
              <a:rPr lang="hu-HU" dirty="0" smtClean="0"/>
              <a:t> adattárolás</a:t>
            </a:r>
          </a:p>
          <a:p>
            <a:endParaRPr lang="hu-HU" dirty="0"/>
          </a:p>
          <a:p>
            <a:r>
              <a:rPr lang="hu-HU" dirty="0" smtClean="0"/>
              <a:t>4D tömb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415" y="3496235"/>
            <a:ext cx="7145809" cy="208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4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Mixture</a:t>
            </a:r>
            <a:r>
              <a:rPr lang="hu-HU" dirty="0"/>
              <a:t> of Gaussians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Tömbműveletek</a:t>
            </a:r>
          </a:p>
          <a:p>
            <a:endParaRPr lang="hu-HU" dirty="0" smtClean="0"/>
          </a:p>
          <a:p>
            <a:r>
              <a:rPr lang="hu-HU" dirty="0" err="1" smtClean="0"/>
              <a:t>np.einsum</a:t>
            </a:r>
            <a:r>
              <a:rPr lang="hu-HU" dirty="0" smtClean="0"/>
              <a:t>()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730" y="2285159"/>
            <a:ext cx="6444426" cy="87938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785" y="4010585"/>
            <a:ext cx="6786784" cy="187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8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Várható értékek megjelenítése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1674"/>
            <a:ext cx="10515600" cy="379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8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Várható értékek megjelenítése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3766"/>
            <a:ext cx="10515600" cy="377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7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111</Words>
  <Application>Microsoft Office PowerPoint</Application>
  <PresentationFormat>Szélesvásznú</PresentationFormat>
  <Paragraphs>51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Office-téma</vt:lpstr>
      <vt:lpstr>Mozgásdetektáció és apertúra probléma megoldása, neurális hálók támogatásával</vt:lpstr>
      <vt:lpstr>Problémafelvetés</vt:lpstr>
      <vt:lpstr>Fejlesztőkörnyezet</vt:lpstr>
      <vt:lpstr>Fejlesztőkörnyezet</vt:lpstr>
      <vt:lpstr>Mixture of Gaussians</vt:lpstr>
      <vt:lpstr>Mixture of Gaussians</vt:lpstr>
      <vt:lpstr>Mixture of Gaussians</vt:lpstr>
      <vt:lpstr>Várható értékek megjelenítése</vt:lpstr>
      <vt:lpstr>Várható értékek megjelenítése</vt:lpstr>
      <vt:lpstr>Várható értékek megjelenítése</vt:lpstr>
      <vt:lpstr>PowerPoint-bemutató</vt:lpstr>
      <vt:lpstr>OpenCV vs. Python</vt:lpstr>
      <vt:lpstr>További tervek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Mozgásdetektáció és apertúra probléma megoldása, neurális hálók támogatásával</dc:title>
  <dc:creator>koojozsef@live.com</dc:creator>
  <cp:lastModifiedBy>koojozsef@live.com</cp:lastModifiedBy>
  <cp:revision>11</cp:revision>
  <dcterms:created xsi:type="dcterms:W3CDTF">2018-11-18T13:23:56Z</dcterms:created>
  <dcterms:modified xsi:type="dcterms:W3CDTF">2018-12-09T18:01:19Z</dcterms:modified>
</cp:coreProperties>
</file>