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71" r:id="rId5"/>
    <p:sldId id="272" r:id="rId6"/>
    <p:sldId id="266" r:id="rId7"/>
    <p:sldId id="269" r:id="rId8"/>
    <p:sldId id="267" r:id="rId9"/>
    <p:sldId id="258" r:id="rId10"/>
    <p:sldId id="259" r:id="rId11"/>
    <p:sldId id="260" r:id="rId12"/>
    <p:sldId id="261" r:id="rId13"/>
    <p:sldId id="265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16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32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09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846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87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015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844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228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084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890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A9FF-E58C-4A4B-B797-E213643C68CF}" type="datetimeFigureOut">
              <a:rPr lang="hu-HU" smtClean="0"/>
              <a:t>2018. 12. 04.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44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BA9FF-E58C-4A4B-B797-E213643C68CF}" type="datetimeFigureOut">
              <a:rPr lang="hu-HU" smtClean="0"/>
              <a:t>2018. 12. 04.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15D5-DF8D-44DC-9102-A238A8C56F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86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Mozgás </a:t>
            </a:r>
            <a:r>
              <a:rPr lang="hu-HU" dirty="0" err="1" smtClean="0"/>
              <a:t>detekció</a:t>
            </a:r>
            <a:r>
              <a:rPr lang="hu-HU" dirty="0" smtClean="0"/>
              <a:t> </a:t>
            </a:r>
            <a:r>
              <a:rPr lang="hu-HU" dirty="0" smtClean="0"/>
              <a:t>és apertúra probléma megoldása, neurális hálók támogatásával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Diplomalabor beszámoló</a:t>
            </a:r>
          </a:p>
          <a:p>
            <a:r>
              <a:rPr lang="hu-HU" dirty="0" smtClean="0"/>
              <a:t>Témavezető: Dr. </a:t>
            </a:r>
            <a:r>
              <a:rPr lang="hu-HU" dirty="0" err="1" smtClean="0"/>
              <a:t>Czúni</a:t>
            </a:r>
            <a:r>
              <a:rPr lang="hu-HU" dirty="0" smtClean="0"/>
              <a:t> László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913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Mixture</a:t>
            </a:r>
            <a:r>
              <a:rPr lang="hu-HU" dirty="0"/>
              <a:t> of Gaussians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Tömbműveletek</a:t>
            </a:r>
          </a:p>
          <a:p>
            <a:r>
              <a:rPr lang="hu-HU" dirty="0" err="1" smtClean="0"/>
              <a:t>np.einsum</a:t>
            </a:r>
            <a:r>
              <a:rPr lang="hu-HU" dirty="0" smtClean="0"/>
              <a:t>()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730" y="2285159"/>
            <a:ext cx="6444426" cy="87938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785" y="4010585"/>
            <a:ext cx="6786784" cy="187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8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Elért eredmények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Teszt képek összehasonlítva </a:t>
            </a:r>
            <a:r>
              <a:rPr lang="hu-HU" dirty="0" err="1" smtClean="0"/>
              <a:t>openCV</a:t>
            </a:r>
            <a:r>
              <a:rPr lang="hu-HU" dirty="0" smtClean="0"/>
              <a:t> MOG algoritmussal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808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tervek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Neurális háló az apertúra problémára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0667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183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Mozgásdetekció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változásdetekció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Felhasználás</a:t>
            </a:r>
          </a:p>
          <a:p>
            <a:r>
              <a:rPr lang="hu-HU" dirty="0" smtClean="0"/>
              <a:t>Süt a nap...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912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Problémafelvetés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MOG</a:t>
            </a:r>
          </a:p>
          <a:p>
            <a:r>
              <a:rPr lang="hu-HU" dirty="0" err="1" smtClean="0"/>
              <a:t>Background</a:t>
            </a:r>
            <a:r>
              <a:rPr lang="hu-HU" dirty="0" smtClean="0"/>
              <a:t> </a:t>
            </a:r>
            <a:r>
              <a:rPr lang="hu-HU" dirty="0" err="1" smtClean="0"/>
              <a:t>substaction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/>
              <a:t>Apertúra probléma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Hivatkozás a cikkre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571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ötlet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Apertúraprobléma megoldása</a:t>
            </a:r>
          </a:p>
          <a:p>
            <a:r>
              <a:rPr lang="hu-HU" dirty="0" err="1" smtClean="0"/>
              <a:t>Neural</a:t>
            </a:r>
            <a:r>
              <a:rPr lang="hu-HU" dirty="0" smtClean="0"/>
              <a:t> net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63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Neurális háló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 smtClean="0"/>
              <a:t>Autoencoder</a:t>
            </a:r>
            <a:endParaRPr lang="hu-HU" dirty="0" smtClean="0"/>
          </a:p>
          <a:p>
            <a:r>
              <a:rPr lang="hu-HU" dirty="0" err="1" smtClean="0"/>
              <a:t>Cafe</a:t>
            </a:r>
            <a:r>
              <a:rPr lang="hu-HU" dirty="0" smtClean="0"/>
              <a:t> 2</a:t>
            </a:r>
          </a:p>
          <a:p>
            <a:endParaRPr lang="hu-HU" dirty="0" smtClean="0"/>
          </a:p>
          <a:p>
            <a:r>
              <a:rPr lang="hu-HU" dirty="0" smtClean="0"/>
              <a:t>Bemenet</a:t>
            </a:r>
          </a:p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527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Fejlesztőkörnyezet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Python</a:t>
            </a:r>
          </a:p>
          <a:p>
            <a:r>
              <a:rPr lang="hu-HU" dirty="0" err="1" smtClean="0"/>
              <a:t>Numpy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998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Fejlesztőkörnyezet</a:t>
            </a:r>
            <a:endParaRPr lang="hu-HU" dirty="0"/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>
          <a:xfrm>
            <a:off x="839788" y="1649413"/>
            <a:ext cx="5157787" cy="823912"/>
          </a:xfrm>
        </p:spPr>
        <p:txBody>
          <a:bodyPr>
            <a:normAutofit/>
          </a:bodyPr>
          <a:lstStyle/>
          <a:p>
            <a:r>
              <a:rPr lang="hu-HU" sz="3200" dirty="0" err="1" smtClean="0"/>
              <a:t>Spyder</a:t>
            </a:r>
            <a:endParaRPr lang="hu-HU" sz="3200" dirty="0"/>
          </a:p>
        </p:txBody>
      </p:sp>
      <p:sp>
        <p:nvSpPr>
          <p:cNvPr id="7" name="Tartalom helye 6"/>
          <p:cNvSpPr>
            <a:spLocks noGrp="1"/>
          </p:cNvSpPr>
          <p:nvPr>
            <p:ph sz="half" idx="2"/>
          </p:nvPr>
        </p:nvSpPr>
        <p:spPr>
          <a:xfrm>
            <a:off x="839788" y="3144839"/>
            <a:ext cx="5157787" cy="3044824"/>
          </a:xfrm>
        </p:spPr>
        <p:txBody>
          <a:bodyPr/>
          <a:lstStyle/>
          <a:p>
            <a:r>
              <a:rPr lang="hu-HU" dirty="0" err="1" smtClean="0"/>
              <a:t>Debug</a:t>
            </a:r>
            <a:r>
              <a:rPr lang="hu-HU" dirty="0" smtClean="0"/>
              <a:t> közben változók vizsgálata</a:t>
            </a:r>
            <a:endParaRPr lang="hu-HU" dirty="0"/>
          </a:p>
          <a:p>
            <a:endParaRPr lang="hu-HU" dirty="0"/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hu-HU" sz="3200" dirty="0" smtClean="0"/>
              <a:t>Visual </a:t>
            </a:r>
            <a:r>
              <a:rPr lang="hu-HU" sz="3200" dirty="0" err="1" smtClean="0"/>
              <a:t>code</a:t>
            </a:r>
            <a:endParaRPr lang="hu-HU" sz="3200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4"/>
          </p:nvPr>
        </p:nvSpPr>
        <p:spPr>
          <a:xfrm>
            <a:off x="6172200" y="3144839"/>
            <a:ext cx="5183188" cy="3044823"/>
          </a:xfrm>
        </p:spPr>
        <p:txBody>
          <a:bodyPr/>
          <a:lstStyle/>
          <a:p>
            <a:r>
              <a:rPr lang="hu-HU" dirty="0" smtClean="0"/>
              <a:t>Kódkiegészítés</a:t>
            </a:r>
            <a:endParaRPr lang="hu-HU" dirty="0"/>
          </a:p>
          <a:p>
            <a:r>
              <a:rPr lang="hu-HU" dirty="0" smtClean="0"/>
              <a:t>Átlátható kódolás</a:t>
            </a:r>
          </a:p>
        </p:txBody>
      </p:sp>
      <p:pic>
        <p:nvPicPr>
          <p:cNvPr id="2050" name="Picture 2" descr="KapcsolÃ³dÃ³ kÃ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70" y="1532872"/>
            <a:ext cx="16764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Ã©ptalÃ¡lat a kÃ¶vetkezÅre: âvisual code logoâ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861" y="1301944"/>
            <a:ext cx="2199527" cy="219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9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Mixture</a:t>
            </a:r>
            <a:r>
              <a:rPr lang="hu-HU" dirty="0" smtClean="0"/>
              <a:t> of Gaussians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Elméleti bevezetés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Háttér modell</a:t>
            </a:r>
          </a:p>
          <a:p>
            <a:endParaRPr lang="hu-HU" dirty="0" smtClean="0"/>
          </a:p>
          <a:p>
            <a:r>
              <a:rPr lang="hu-HU" dirty="0" smtClean="0"/>
              <a:t>Előtér modell</a:t>
            </a:r>
          </a:p>
          <a:p>
            <a:endParaRPr lang="hu-HU" dirty="0"/>
          </a:p>
        </p:txBody>
      </p:sp>
      <p:pic>
        <p:nvPicPr>
          <p:cNvPr id="1026" name="Picture 2" descr="KÃ©ptalÃ¡lat a kÃ¶vetkezÅre: â3d gaussian cloudâ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893" y="2182906"/>
            <a:ext cx="3810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339" y="2322419"/>
            <a:ext cx="44577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1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Mixture</a:t>
            </a:r>
            <a:r>
              <a:rPr lang="hu-HU" dirty="0"/>
              <a:t> of Gaussians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Numpy</a:t>
            </a:r>
            <a:r>
              <a:rPr lang="hu-HU" dirty="0" smtClean="0"/>
              <a:t> adattárolás</a:t>
            </a:r>
          </a:p>
          <a:p>
            <a:endParaRPr lang="hu-HU" dirty="0"/>
          </a:p>
          <a:p>
            <a:r>
              <a:rPr lang="hu-HU" dirty="0" smtClean="0"/>
              <a:t>4D tömb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126" y="3275215"/>
            <a:ext cx="7560674" cy="221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4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4255</TotalTime>
  <Words>100</Words>
  <Application>Microsoft Office PowerPoint</Application>
  <PresentationFormat>Szélesvásznú</PresentationFormat>
  <Paragraphs>50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Mozgás detekció és apertúra probléma megoldása, neurális hálók támogatásával</vt:lpstr>
      <vt:lpstr>Mozgásdetekció vs változásdetekció</vt:lpstr>
      <vt:lpstr>Problémafelvetés</vt:lpstr>
      <vt:lpstr>ötlet</vt:lpstr>
      <vt:lpstr>Neurális háló</vt:lpstr>
      <vt:lpstr>Fejlesztőkörnyezet</vt:lpstr>
      <vt:lpstr>Fejlesztőkörnyezet</vt:lpstr>
      <vt:lpstr>Mixture of Gaussians</vt:lpstr>
      <vt:lpstr>Mixture of Gaussians</vt:lpstr>
      <vt:lpstr>Mixture of Gaussians</vt:lpstr>
      <vt:lpstr>Elért eredmények</vt:lpstr>
      <vt:lpstr>További tervek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Mozgásdetektáció és apertúra probléma megoldása, neurális hálók támogatásával</dc:title>
  <dc:creator>koojozsef@live.com</dc:creator>
  <cp:lastModifiedBy>koojozsef@live.com</cp:lastModifiedBy>
  <cp:revision>10</cp:revision>
  <dcterms:created xsi:type="dcterms:W3CDTF">2018-11-18T13:23:56Z</dcterms:created>
  <dcterms:modified xsi:type="dcterms:W3CDTF">2018-12-04T21:15:21Z</dcterms:modified>
</cp:coreProperties>
</file>