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98" r:id="rId4"/>
    <p:sldId id="299" r:id="rId5"/>
    <p:sldId id="300" r:id="rId6"/>
    <p:sldId id="286" r:id="rId7"/>
    <p:sldId id="287" r:id="rId8"/>
    <p:sldId id="293" r:id="rId9"/>
    <p:sldId id="257" r:id="rId10"/>
    <p:sldId id="259" r:id="rId11"/>
    <p:sldId id="265" r:id="rId12"/>
    <p:sldId id="301" r:id="rId13"/>
    <p:sldId id="264" r:id="rId14"/>
    <p:sldId id="26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0362" autoAdjust="0"/>
  </p:normalViewPr>
  <p:slideViewPr>
    <p:cSldViewPr snapToGrid="0">
      <p:cViewPr varScale="1">
        <p:scale>
          <a:sx n="91" d="100"/>
          <a:sy n="91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89C48-6A67-458E-B351-812EAAD6E51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0739CD-217F-4227-A34C-63302CCD5EB7}">
      <dgm:prSet custT="1"/>
      <dgm:spPr/>
      <dgm:t>
        <a:bodyPr/>
        <a:lstStyle/>
        <a:p>
          <a:r>
            <a:rPr lang="ko-KR" sz="2000" dirty="0"/>
            <a:t>유명한 이상형 월드컵 페이지가 </a:t>
          </a:r>
          <a:r>
            <a:rPr lang="ko-KR" altLang="en-US" sz="2000" dirty="0"/>
            <a:t>기존에 </a:t>
          </a:r>
          <a:r>
            <a:rPr lang="ko-KR" sz="2000" dirty="0"/>
            <a:t>있기 때문에</a:t>
          </a:r>
          <a:r>
            <a:rPr lang="en-US" sz="2000" dirty="0"/>
            <a:t> </a:t>
          </a:r>
          <a:r>
            <a:rPr lang="ko-KR" sz="2000" dirty="0"/>
            <a:t>기획과 개발 과정에서 </a:t>
          </a:r>
          <a:r>
            <a:rPr lang="en-US" sz="2000" dirty="0"/>
            <a:t>UI</a:t>
          </a:r>
          <a:r>
            <a:rPr lang="ko-KR" sz="2000" dirty="0"/>
            <a:t>디자인</a:t>
          </a:r>
          <a:r>
            <a:rPr lang="ko-KR" altLang="en-US" sz="2000" dirty="0"/>
            <a:t>을 참고하여</a:t>
          </a:r>
          <a:r>
            <a:rPr lang="ko-KR" sz="2000" dirty="0"/>
            <a:t> 개발에 집중할 수 있을 것</a:t>
          </a:r>
          <a:r>
            <a:rPr lang="en-US" altLang="ko-KR" sz="2000" dirty="0"/>
            <a:t> </a:t>
          </a:r>
          <a:r>
            <a:rPr lang="ko-KR" sz="2000" dirty="0"/>
            <a:t>같았습니다</a:t>
          </a:r>
          <a:r>
            <a:rPr lang="en-US" sz="2000" dirty="0"/>
            <a:t>.</a:t>
          </a:r>
        </a:p>
      </dgm:t>
    </dgm:pt>
    <dgm:pt modelId="{2B4DBD5F-00B2-4C22-AE19-ECBFF3B15A47}" type="parTrans" cxnId="{3E1B86E2-978E-4E0D-B6C6-6BDBDD55547B}">
      <dgm:prSet/>
      <dgm:spPr/>
      <dgm:t>
        <a:bodyPr/>
        <a:lstStyle/>
        <a:p>
          <a:endParaRPr lang="en-US"/>
        </a:p>
      </dgm:t>
    </dgm:pt>
    <dgm:pt modelId="{FF6F3B79-A357-4511-B7AA-02199EAE55E6}" type="sibTrans" cxnId="{3E1B86E2-978E-4E0D-B6C6-6BDBDD55547B}">
      <dgm:prSet/>
      <dgm:spPr/>
      <dgm:t>
        <a:bodyPr/>
        <a:lstStyle/>
        <a:p>
          <a:endParaRPr lang="en-US"/>
        </a:p>
      </dgm:t>
    </dgm:pt>
    <dgm:pt modelId="{83088286-5C8C-48C7-BB4E-5274F1876F45}">
      <dgm:prSet custT="1"/>
      <dgm:spPr/>
      <dgm:t>
        <a:bodyPr/>
        <a:lstStyle/>
        <a:p>
          <a:r>
            <a:rPr lang="ko-KR" sz="2000" dirty="0"/>
            <a:t>사이트 이용 경험을 토대로 사용자 입장에서 생각 했을 때 필요하지만 기존 사이트에는 없는 기능들을 추가해보고 싶었습니다</a:t>
          </a:r>
          <a:r>
            <a:rPr lang="en-US" sz="2000" dirty="0"/>
            <a:t>.</a:t>
          </a:r>
        </a:p>
      </dgm:t>
    </dgm:pt>
    <dgm:pt modelId="{C84B4532-0C64-4440-A175-1D59720A15AC}" type="parTrans" cxnId="{F66081B7-88FF-4271-8200-0C8ADAB3A1F1}">
      <dgm:prSet/>
      <dgm:spPr/>
      <dgm:t>
        <a:bodyPr/>
        <a:lstStyle/>
        <a:p>
          <a:endParaRPr lang="en-US"/>
        </a:p>
      </dgm:t>
    </dgm:pt>
    <dgm:pt modelId="{D30211D7-5252-4463-B0E7-1BC6DE38494A}" type="sibTrans" cxnId="{F66081B7-88FF-4271-8200-0C8ADAB3A1F1}">
      <dgm:prSet/>
      <dgm:spPr/>
      <dgm:t>
        <a:bodyPr/>
        <a:lstStyle/>
        <a:p>
          <a:endParaRPr lang="en-US"/>
        </a:p>
      </dgm:t>
    </dgm:pt>
    <dgm:pt modelId="{1B108C41-3B1F-4528-B131-325EF4F5B4FC}">
      <dgm:prSet custT="1"/>
      <dgm:spPr/>
      <dgm:t>
        <a:bodyPr/>
        <a:lstStyle/>
        <a:p>
          <a:r>
            <a:rPr lang="ko-KR" sz="2000" dirty="0"/>
            <a:t>클라이언트와 서버 간의 데이터를 주고 받는 여러가지 기술들을 활용하기에 적합한 주제라고 생각해서 해당 주제를 선정하게 되었습니다</a:t>
          </a:r>
          <a:r>
            <a:rPr lang="en-US" sz="2400" dirty="0"/>
            <a:t>.</a:t>
          </a:r>
        </a:p>
      </dgm:t>
    </dgm:pt>
    <dgm:pt modelId="{42BD4710-042C-4CB7-AFCD-54DC1ABCF393}" type="parTrans" cxnId="{E04D218F-762D-4B8E-B36F-0C69BBAFB03E}">
      <dgm:prSet/>
      <dgm:spPr/>
      <dgm:t>
        <a:bodyPr/>
        <a:lstStyle/>
        <a:p>
          <a:endParaRPr lang="en-US"/>
        </a:p>
      </dgm:t>
    </dgm:pt>
    <dgm:pt modelId="{AC4123D5-07D5-442A-89C7-7179D5CF2EF6}" type="sibTrans" cxnId="{E04D218F-762D-4B8E-B36F-0C69BBAFB03E}">
      <dgm:prSet/>
      <dgm:spPr/>
      <dgm:t>
        <a:bodyPr/>
        <a:lstStyle/>
        <a:p>
          <a:endParaRPr lang="en-US"/>
        </a:p>
      </dgm:t>
    </dgm:pt>
    <dgm:pt modelId="{C17843DA-3B01-467B-A237-F8A48CE9F2E1}" type="pres">
      <dgm:prSet presAssocID="{3D489C48-6A67-458E-B351-812EAAD6E512}" presName="vert0" presStyleCnt="0">
        <dgm:presLayoutVars>
          <dgm:dir/>
          <dgm:animOne val="branch"/>
          <dgm:animLvl val="lvl"/>
        </dgm:presLayoutVars>
      </dgm:prSet>
      <dgm:spPr/>
    </dgm:pt>
    <dgm:pt modelId="{ED487ADB-95BB-47C9-975E-95CD38495655}" type="pres">
      <dgm:prSet presAssocID="{DB0739CD-217F-4227-A34C-63302CCD5EB7}" presName="thickLine" presStyleLbl="alignNode1" presStyleIdx="0" presStyleCnt="3"/>
      <dgm:spPr/>
    </dgm:pt>
    <dgm:pt modelId="{D70209EB-6D31-44D9-92D3-6547D2A197D2}" type="pres">
      <dgm:prSet presAssocID="{DB0739CD-217F-4227-A34C-63302CCD5EB7}" presName="horz1" presStyleCnt="0"/>
      <dgm:spPr/>
    </dgm:pt>
    <dgm:pt modelId="{4E4EF102-15D2-4204-A3F6-0341B2FD4B48}" type="pres">
      <dgm:prSet presAssocID="{DB0739CD-217F-4227-A34C-63302CCD5EB7}" presName="tx1" presStyleLbl="revTx" presStyleIdx="0" presStyleCnt="3"/>
      <dgm:spPr/>
    </dgm:pt>
    <dgm:pt modelId="{2732B983-5E9D-4F4B-BE6F-B6F5979A167F}" type="pres">
      <dgm:prSet presAssocID="{DB0739CD-217F-4227-A34C-63302CCD5EB7}" presName="vert1" presStyleCnt="0"/>
      <dgm:spPr/>
    </dgm:pt>
    <dgm:pt modelId="{8FD628D7-185A-4A15-82E5-DB0B954C73C0}" type="pres">
      <dgm:prSet presAssocID="{83088286-5C8C-48C7-BB4E-5274F1876F45}" presName="thickLine" presStyleLbl="alignNode1" presStyleIdx="1" presStyleCnt="3"/>
      <dgm:spPr/>
    </dgm:pt>
    <dgm:pt modelId="{7B959BE1-E493-4B62-8C9B-0E1BD7746DFD}" type="pres">
      <dgm:prSet presAssocID="{83088286-5C8C-48C7-BB4E-5274F1876F45}" presName="horz1" presStyleCnt="0"/>
      <dgm:spPr/>
    </dgm:pt>
    <dgm:pt modelId="{AE70008A-F140-4709-9491-C1CF579EF9BE}" type="pres">
      <dgm:prSet presAssocID="{83088286-5C8C-48C7-BB4E-5274F1876F45}" presName="tx1" presStyleLbl="revTx" presStyleIdx="1" presStyleCnt="3"/>
      <dgm:spPr/>
    </dgm:pt>
    <dgm:pt modelId="{03A3EC9C-82D9-4E9E-9867-BD2A20375CF3}" type="pres">
      <dgm:prSet presAssocID="{83088286-5C8C-48C7-BB4E-5274F1876F45}" presName="vert1" presStyleCnt="0"/>
      <dgm:spPr/>
    </dgm:pt>
    <dgm:pt modelId="{9C18B755-E30A-4103-AD60-39DF08E62863}" type="pres">
      <dgm:prSet presAssocID="{1B108C41-3B1F-4528-B131-325EF4F5B4FC}" presName="thickLine" presStyleLbl="alignNode1" presStyleIdx="2" presStyleCnt="3"/>
      <dgm:spPr/>
    </dgm:pt>
    <dgm:pt modelId="{F700495D-7AF2-4390-A791-E256FC4E97AC}" type="pres">
      <dgm:prSet presAssocID="{1B108C41-3B1F-4528-B131-325EF4F5B4FC}" presName="horz1" presStyleCnt="0"/>
      <dgm:spPr/>
    </dgm:pt>
    <dgm:pt modelId="{F1EF7601-A020-4542-9DDD-E157BAB79E3D}" type="pres">
      <dgm:prSet presAssocID="{1B108C41-3B1F-4528-B131-325EF4F5B4FC}" presName="tx1" presStyleLbl="revTx" presStyleIdx="2" presStyleCnt="3"/>
      <dgm:spPr/>
    </dgm:pt>
    <dgm:pt modelId="{418E927D-4742-48D6-9C67-7AF7E3530170}" type="pres">
      <dgm:prSet presAssocID="{1B108C41-3B1F-4528-B131-325EF4F5B4FC}" presName="vert1" presStyleCnt="0"/>
      <dgm:spPr/>
    </dgm:pt>
  </dgm:ptLst>
  <dgm:cxnLst>
    <dgm:cxn modelId="{F087A25B-557C-4C6C-BBBB-DF7F00926A03}" type="presOf" srcId="{83088286-5C8C-48C7-BB4E-5274F1876F45}" destId="{AE70008A-F140-4709-9491-C1CF579EF9BE}" srcOrd="0" destOrd="0" presId="urn:microsoft.com/office/officeart/2008/layout/LinedList"/>
    <dgm:cxn modelId="{B5EDA24A-AE19-4ABF-91B3-B6AB43353933}" type="presOf" srcId="{DB0739CD-217F-4227-A34C-63302CCD5EB7}" destId="{4E4EF102-15D2-4204-A3F6-0341B2FD4B48}" srcOrd="0" destOrd="0" presId="urn:microsoft.com/office/officeart/2008/layout/LinedList"/>
    <dgm:cxn modelId="{E04D218F-762D-4B8E-B36F-0C69BBAFB03E}" srcId="{3D489C48-6A67-458E-B351-812EAAD6E512}" destId="{1B108C41-3B1F-4528-B131-325EF4F5B4FC}" srcOrd="2" destOrd="0" parTransId="{42BD4710-042C-4CB7-AFCD-54DC1ABCF393}" sibTransId="{AC4123D5-07D5-442A-89C7-7179D5CF2EF6}"/>
    <dgm:cxn modelId="{67A54DA5-FB3C-4069-8674-2C8F6B6427E9}" type="presOf" srcId="{1B108C41-3B1F-4528-B131-325EF4F5B4FC}" destId="{F1EF7601-A020-4542-9DDD-E157BAB79E3D}" srcOrd="0" destOrd="0" presId="urn:microsoft.com/office/officeart/2008/layout/LinedList"/>
    <dgm:cxn modelId="{F66081B7-88FF-4271-8200-0C8ADAB3A1F1}" srcId="{3D489C48-6A67-458E-B351-812EAAD6E512}" destId="{83088286-5C8C-48C7-BB4E-5274F1876F45}" srcOrd="1" destOrd="0" parTransId="{C84B4532-0C64-4440-A175-1D59720A15AC}" sibTransId="{D30211D7-5252-4463-B0E7-1BC6DE38494A}"/>
    <dgm:cxn modelId="{1BA4C3E1-C257-4F8A-A5CC-F63C6E216B91}" type="presOf" srcId="{3D489C48-6A67-458E-B351-812EAAD6E512}" destId="{C17843DA-3B01-467B-A237-F8A48CE9F2E1}" srcOrd="0" destOrd="0" presId="urn:microsoft.com/office/officeart/2008/layout/LinedList"/>
    <dgm:cxn modelId="{3E1B86E2-978E-4E0D-B6C6-6BDBDD55547B}" srcId="{3D489C48-6A67-458E-B351-812EAAD6E512}" destId="{DB0739CD-217F-4227-A34C-63302CCD5EB7}" srcOrd="0" destOrd="0" parTransId="{2B4DBD5F-00B2-4C22-AE19-ECBFF3B15A47}" sibTransId="{FF6F3B79-A357-4511-B7AA-02199EAE55E6}"/>
    <dgm:cxn modelId="{25A47541-2747-44FD-A94B-B456F6372D27}" type="presParOf" srcId="{C17843DA-3B01-467B-A237-F8A48CE9F2E1}" destId="{ED487ADB-95BB-47C9-975E-95CD38495655}" srcOrd="0" destOrd="0" presId="urn:microsoft.com/office/officeart/2008/layout/LinedList"/>
    <dgm:cxn modelId="{84B1C2AF-AD10-4DE0-B256-8F8D83D67F34}" type="presParOf" srcId="{C17843DA-3B01-467B-A237-F8A48CE9F2E1}" destId="{D70209EB-6D31-44D9-92D3-6547D2A197D2}" srcOrd="1" destOrd="0" presId="urn:microsoft.com/office/officeart/2008/layout/LinedList"/>
    <dgm:cxn modelId="{36E2E5D1-71DF-43C6-A21E-92C1E9D8C82E}" type="presParOf" srcId="{D70209EB-6D31-44D9-92D3-6547D2A197D2}" destId="{4E4EF102-15D2-4204-A3F6-0341B2FD4B48}" srcOrd="0" destOrd="0" presId="urn:microsoft.com/office/officeart/2008/layout/LinedList"/>
    <dgm:cxn modelId="{44BC4164-25EC-4155-B147-B28BA96FB798}" type="presParOf" srcId="{D70209EB-6D31-44D9-92D3-6547D2A197D2}" destId="{2732B983-5E9D-4F4B-BE6F-B6F5979A167F}" srcOrd="1" destOrd="0" presId="urn:microsoft.com/office/officeart/2008/layout/LinedList"/>
    <dgm:cxn modelId="{A4234EF3-8152-46BF-9861-40E92FDEE2C0}" type="presParOf" srcId="{C17843DA-3B01-467B-A237-F8A48CE9F2E1}" destId="{8FD628D7-185A-4A15-82E5-DB0B954C73C0}" srcOrd="2" destOrd="0" presId="urn:microsoft.com/office/officeart/2008/layout/LinedList"/>
    <dgm:cxn modelId="{DF644918-768D-4DB8-906C-935A8000D6EE}" type="presParOf" srcId="{C17843DA-3B01-467B-A237-F8A48CE9F2E1}" destId="{7B959BE1-E493-4B62-8C9B-0E1BD7746DFD}" srcOrd="3" destOrd="0" presId="urn:microsoft.com/office/officeart/2008/layout/LinedList"/>
    <dgm:cxn modelId="{29479DA1-E639-4196-959A-5EB1F596BED6}" type="presParOf" srcId="{7B959BE1-E493-4B62-8C9B-0E1BD7746DFD}" destId="{AE70008A-F140-4709-9491-C1CF579EF9BE}" srcOrd="0" destOrd="0" presId="urn:microsoft.com/office/officeart/2008/layout/LinedList"/>
    <dgm:cxn modelId="{74674FF8-B6B4-4927-AB57-269A6AFEE480}" type="presParOf" srcId="{7B959BE1-E493-4B62-8C9B-0E1BD7746DFD}" destId="{03A3EC9C-82D9-4E9E-9867-BD2A20375CF3}" srcOrd="1" destOrd="0" presId="urn:microsoft.com/office/officeart/2008/layout/LinedList"/>
    <dgm:cxn modelId="{5A4AAB15-936E-459E-BFD1-82F0A59F4C3A}" type="presParOf" srcId="{C17843DA-3B01-467B-A237-F8A48CE9F2E1}" destId="{9C18B755-E30A-4103-AD60-39DF08E62863}" srcOrd="4" destOrd="0" presId="urn:microsoft.com/office/officeart/2008/layout/LinedList"/>
    <dgm:cxn modelId="{B84A7070-72FD-430E-B704-417F7BA5A91F}" type="presParOf" srcId="{C17843DA-3B01-467B-A237-F8A48CE9F2E1}" destId="{F700495D-7AF2-4390-A791-E256FC4E97AC}" srcOrd="5" destOrd="0" presId="urn:microsoft.com/office/officeart/2008/layout/LinedList"/>
    <dgm:cxn modelId="{5BB39F74-2766-4E8B-B232-D9B6A6E193C9}" type="presParOf" srcId="{F700495D-7AF2-4390-A791-E256FC4E97AC}" destId="{F1EF7601-A020-4542-9DDD-E157BAB79E3D}" srcOrd="0" destOrd="0" presId="urn:microsoft.com/office/officeart/2008/layout/LinedList"/>
    <dgm:cxn modelId="{17ECD7AD-94C5-4D9D-957B-EFAD89553CB5}" type="presParOf" srcId="{F700495D-7AF2-4390-A791-E256FC4E97AC}" destId="{418E927D-4742-48D6-9C67-7AF7E35301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87ADB-95BB-47C9-975E-95CD38495655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EF102-15D2-4204-A3F6-0341B2FD4B48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유명한 이상형 월드컵 페이지가 </a:t>
          </a:r>
          <a:r>
            <a:rPr lang="ko-KR" altLang="en-US" sz="2000" kern="1200" dirty="0"/>
            <a:t>기존에 </a:t>
          </a:r>
          <a:r>
            <a:rPr lang="ko-KR" sz="2000" kern="1200" dirty="0"/>
            <a:t>있기 때문에</a:t>
          </a:r>
          <a:r>
            <a:rPr lang="en-US" sz="2000" kern="1200" dirty="0"/>
            <a:t> </a:t>
          </a:r>
          <a:r>
            <a:rPr lang="ko-KR" sz="2000" kern="1200" dirty="0"/>
            <a:t>기획과 개발 과정에서 </a:t>
          </a:r>
          <a:r>
            <a:rPr lang="en-US" sz="2000" kern="1200" dirty="0"/>
            <a:t>UI</a:t>
          </a:r>
          <a:r>
            <a:rPr lang="ko-KR" sz="2000" kern="1200" dirty="0"/>
            <a:t>디자인</a:t>
          </a:r>
          <a:r>
            <a:rPr lang="ko-KR" altLang="en-US" sz="2000" kern="1200" dirty="0"/>
            <a:t>을 참고하여</a:t>
          </a:r>
          <a:r>
            <a:rPr lang="ko-KR" sz="2000" kern="1200" dirty="0"/>
            <a:t> 개발에 집중할 수 있을 것</a:t>
          </a:r>
          <a:r>
            <a:rPr lang="en-US" altLang="ko-KR" sz="2000" kern="1200" dirty="0"/>
            <a:t> </a:t>
          </a:r>
          <a:r>
            <a:rPr lang="ko-KR" sz="2000" kern="1200" dirty="0"/>
            <a:t>같았습니다</a:t>
          </a:r>
          <a:r>
            <a:rPr lang="en-US" sz="2000" kern="1200" dirty="0"/>
            <a:t>.</a:t>
          </a:r>
        </a:p>
      </dsp:txBody>
      <dsp:txXfrm>
        <a:off x="0" y="2703"/>
        <a:ext cx="6900512" cy="1843578"/>
      </dsp:txXfrm>
    </dsp:sp>
    <dsp:sp modelId="{8FD628D7-185A-4A15-82E5-DB0B954C73C0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0008A-F140-4709-9491-C1CF579EF9BE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사이트 이용 경험을 토대로 사용자 입장에서 생각 했을 때 필요하지만 기존 사이트에는 없는 기능들을 추가해보고 싶었습니다</a:t>
          </a:r>
          <a:r>
            <a:rPr lang="en-US" sz="2000" kern="1200" dirty="0"/>
            <a:t>.</a:t>
          </a:r>
        </a:p>
      </dsp:txBody>
      <dsp:txXfrm>
        <a:off x="0" y="1846281"/>
        <a:ext cx="6900512" cy="1843578"/>
      </dsp:txXfrm>
    </dsp:sp>
    <dsp:sp modelId="{9C18B755-E30A-4103-AD60-39DF08E6286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F7601-A020-4542-9DDD-E157BAB79E3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클라이언트와 서버 간의 데이터를 주고 받는 여러가지 기술들을 활용하기에 적합한 주제라고 생각해서 해당 주제를 선정하게 되었습니다</a:t>
          </a:r>
          <a:r>
            <a:rPr lang="en-US" sz="2400" kern="1200" dirty="0"/>
            <a:t>.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E826C-66CA-4399-B776-22D3CEFC5E3A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46382-8FC3-4058-9A5C-A450B6501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2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8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43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31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0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60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27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21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37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86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48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2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 유명한 이상형 월드컵 페이지가 기존에 있어서 </a:t>
            </a:r>
            <a:r>
              <a:rPr lang="en-US" altLang="ko-KR" dirty="0"/>
              <a:t>UI</a:t>
            </a:r>
            <a:r>
              <a:rPr lang="ko-KR" altLang="en-US" dirty="0"/>
              <a:t>디자인을 참고할 수 있기 때문에 개발의 다른 부분에 더 집중할 수 있을 것 같았습니다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기존 사이트를 이용해보면서 기존 사이트에는 없지만 사용자에게 필요한 기능을 추가해보고 싶었습니다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0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59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0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5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37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2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2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3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09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4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E76FB-34FA-9781-32A1-AEA9A3798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E3351-1808-D6B6-2025-5A0AEC8BF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70E54-BD22-A3EB-8AE0-38E2639C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08695-D736-1337-B95F-DC866F14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BBB57-7575-3B80-51A0-5DA16852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862F-8D70-C27A-E9EA-0BD25534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49B82-C635-6EF1-7B92-CBA8398C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348E-407D-BE93-E103-92BC7C42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055E0-3903-9BC5-1010-0E067DB4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1ACDE-7356-B46D-26A2-CE0F9ED0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F0AAA3-5735-2A29-487F-6EEBF7BE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1B8DFA-3DCF-8F6B-FF06-5A5CC295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F8FC6-123F-84B1-22E8-7D20DC6D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1A7A8-707A-F39A-47E1-6D86816F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598B8-01FE-CC97-A036-9C442E0B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7EC1B-A665-89FD-2172-3FCACBF0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27FD1-CE63-2B6C-9775-BA6D6030B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27C33-68A1-E436-A53E-580F7A86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04338-7EDD-7905-21D1-279CAF7E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28890-E55A-3089-F437-F8C0B865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55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74345-08C1-1267-23CA-A540DC21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450B2-5787-24D9-F577-BCA0F6BA4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1C88D-7313-932A-AFE5-0BD29125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0C86-4912-11D7-37F1-4DC277C0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177F3-D1B3-1147-26E9-982AA69C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2A9AD-CDA8-A94B-5E6A-4102555A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D890D-E657-0CF8-83F6-99E0A5A3A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5A626-12EE-0B00-7F8B-064753169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6BB33-4BA9-D5FC-89BF-DC702E4E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7B8F5-AF7A-6A2D-C990-FC3617C0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62BD4-B539-684E-750D-59650C1F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69AD-C55C-3959-F41C-EDC7A0A1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12289-E063-E8C8-9319-B173F65A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843B4-D149-F5C7-908C-1B1CAFA7C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1CF03E-AC7C-1034-595A-067060D51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ED3FEA-7077-6745-A6F2-BAA3430DA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15E0F3-21BB-5CD9-7341-CD0E901B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19DA25-548F-6DB5-32AA-3CAD3436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C55DCD-C760-2092-4DED-3E9CE34E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1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E61F-572B-264B-7E81-74DD1CD1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F7D9EB-B027-0A4B-C94E-AA266F74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FB1586-0C7B-1E6D-AAA8-DF2A818C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5BA84-A465-05E1-8346-FB80E7A0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3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8A3E35-0DC6-A691-D376-9DDEE22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79A279-A00A-E29F-257B-E305D75F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90BD6-72A4-78E5-3430-ED3D5B25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4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BEF52-214B-4D85-0C64-7BA9FDBF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1C8CD-B0D5-7060-C691-50B2A9E7A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7DA9E-0421-D958-F403-3055A78F1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ABE7F2-213E-D506-5AA6-3D2D647C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2A57C-C9DF-C86C-5AA5-F0A7EF05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7F675-FE1D-7281-A21F-2F252BBE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27F5E-106D-7092-BD87-4AD271EF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49B946-5753-CCA5-102D-8B7263B2F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A1C4F-ECC6-3CCE-A9A7-F238E245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DDFCF-C3AE-0333-3C48-A4634B3D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FC4-F3D6-4517-BE69-731B65535C5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D1CAD-7646-9613-0F39-2D81B42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F058-21A4-D1AE-F229-05F06B60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5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55AED-31EB-45F9-08E5-1BADD9CD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6BE5F-46CD-44BF-58A4-682750B8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3E0F7-B582-4499-5A3C-6538EBDEF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8FC4-F3D6-4517-BE69-731B65535C5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E0050-1D61-BFB2-0F0F-6FFAFA35F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026FC-4595-0286-D8CB-B668ABBFD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82D0-89F8-423C-9781-3F9E9E2C3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6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4CBA0-0475-A00B-03D3-27038B86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70" y="1502947"/>
            <a:ext cx="9599660" cy="451183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745EDEC-E084-AFCF-CE9F-C597812535C6}"/>
              </a:ext>
            </a:extLst>
          </p:cNvPr>
          <p:cNvSpPr txBox="1">
            <a:spLocks/>
          </p:cNvSpPr>
          <p:nvPr/>
        </p:nvSpPr>
        <p:spPr>
          <a:xfrm>
            <a:off x="1670670" y="331985"/>
            <a:ext cx="9303327" cy="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월드컵 게임 페이지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C38F066-44EE-3DD8-AC50-71C8A60EB88B}"/>
              </a:ext>
            </a:extLst>
          </p:cNvPr>
          <p:cNvSpPr txBox="1">
            <a:spLocks/>
          </p:cNvSpPr>
          <p:nvPr/>
        </p:nvSpPr>
        <p:spPr>
          <a:xfrm>
            <a:off x="8152378" y="5659858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2017301003</a:t>
            </a:r>
            <a:endParaRPr lang="ko-KR" altLang="en-US" b="1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88D34A3-E046-498D-993F-0A2EF6D82AF3}"/>
              </a:ext>
            </a:extLst>
          </p:cNvPr>
          <p:cNvSpPr txBox="1">
            <a:spLocks/>
          </p:cNvSpPr>
          <p:nvPr/>
        </p:nvSpPr>
        <p:spPr>
          <a:xfrm>
            <a:off x="8613914" y="6069860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국창훈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302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1" y="416220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/>
              <a:t>ㄴㄴ</a:t>
            </a:r>
            <a:endParaRPr lang="en-US" altLang="ko-KR" sz="32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D120C7-9563-416D-AAD4-A7B6CA2DD345}"/>
              </a:ext>
            </a:extLst>
          </p:cNvPr>
          <p:cNvSpPr/>
          <p:nvPr/>
        </p:nvSpPr>
        <p:spPr>
          <a:xfrm>
            <a:off x="5248719" y="733541"/>
            <a:ext cx="1694555" cy="1029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로고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F3570D-2A65-48BD-8716-DDC4F9BD6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19" y="2165777"/>
            <a:ext cx="1694555" cy="37572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4B091A-AFAE-362E-C273-AF8DC959E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791" y="1494338"/>
            <a:ext cx="3197659" cy="35621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74D777-C8FF-C50D-C5C5-4ABE52367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057" y="3474517"/>
            <a:ext cx="520493" cy="3084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CDED92-DF27-B31E-FA96-78442687B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483" y="3628737"/>
            <a:ext cx="415859" cy="4542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C20BFE-5907-15F1-71A3-3B17C47E3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8719" y="1802447"/>
            <a:ext cx="1694555" cy="3933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730B81-A1B9-19CC-6078-DD15375EC9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0639" y="2276557"/>
            <a:ext cx="383894" cy="2512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85B7E7E-A99E-56CE-75F8-E48C83D485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1693" y="2283706"/>
            <a:ext cx="1112292" cy="2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6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5" y="258095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436B2-EA68-59C8-F5CA-089622E94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977" y="1059892"/>
            <a:ext cx="3064043" cy="47382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BCD21D-4A88-F092-2C78-650A986B1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53" y="4300427"/>
            <a:ext cx="756933" cy="4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0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5" y="258095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0F897C-4D0F-027A-7BB1-945AADE58089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D511B7-85EA-7AE9-FF63-0D1D653CA6CB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D9ABEF8-2980-B9E2-9F7C-FA4A47575BFC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9F11EEB-1768-B42D-3145-C47CE15D93EE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A2ADCE3-5AE7-307A-12BC-D6839784FC7C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373FD4-BA30-8E4D-BF81-EF9EA96C5B5A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115C38-A220-234B-8F0D-02335337369E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8740EA-2FA1-2A85-F114-446CD3C48619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F2C05F-0C69-A8ED-BAE9-C972B7690620}"/>
              </a:ext>
            </a:extLst>
          </p:cNvPr>
          <p:cNvGrpSpPr/>
          <p:nvPr/>
        </p:nvGrpSpPr>
        <p:grpSpPr>
          <a:xfrm>
            <a:off x="2404441" y="2619178"/>
            <a:ext cx="7369049" cy="2233992"/>
            <a:chOff x="2096744" y="2308511"/>
            <a:chExt cx="8059750" cy="262636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DC1D14-BFF0-89CB-F538-84F964784A61}"/>
                </a:ext>
              </a:extLst>
            </p:cNvPr>
            <p:cNvSpPr/>
            <p:nvPr/>
          </p:nvSpPr>
          <p:spPr>
            <a:xfrm>
              <a:off x="2096745" y="3035722"/>
              <a:ext cx="2369501" cy="18991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6B640C-9E38-551C-BA4F-260531EA3B96}"/>
                </a:ext>
              </a:extLst>
            </p:cNvPr>
            <p:cNvSpPr/>
            <p:nvPr/>
          </p:nvSpPr>
          <p:spPr>
            <a:xfrm>
              <a:off x="4637386" y="3035723"/>
              <a:ext cx="5519108" cy="1899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&lt;##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월드컵 게임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ko-KR" altLang="en-US" sz="1600" b="1" dirty="0">
                  <a:solidFill>
                    <a:schemeClr val="tx1"/>
                  </a:solidFill>
                </a:rPr>
                <a:t>플레이 시간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 </a:t>
              </a:r>
            </a:p>
            <a:p>
              <a:r>
                <a:rPr lang="ko-KR" altLang="en-US" sz="1600" b="1" dirty="0">
                  <a:solidFill>
                    <a:schemeClr val="tx1"/>
                  </a:solidFill>
                </a:rPr>
                <a:t>우승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</a:rPr>
                <a:t>4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강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</a:rPr>
                <a:t>8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강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</a:rPr>
                <a:t>16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강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</a:t>
              </a:r>
            </a:p>
            <a:p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F34C191-F6AB-2995-777B-27E00AA74724}"/>
                </a:ext>
              </a:extLst>
            </p:cNvPr>
            <p:cNvSpPr/>
            <p:nvPr/>
          </p:nvSpPr>
          <p:spPr>
            <a:xfrm>
              <a:off x="2096744" y="2327800"/>
              <a:ext cx="2369501" cy="6120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내가 플레이 한 게임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0DFB59-0F31-B65D-DB85-361090313867}"/>
                </a:ext>
              </a:extLst>
            </p:cNvPr>
            <p:cNvSpPr/>
            <p:nvPr/>
          </p:nvSpPr>
          <p:spPr>
            <a:xfrm>
              <a:off x="4637386" y="2308511"/>
              <a:ext cx="5519108" cy="6120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게임 결과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50D0A6-56F2-4B38-552F-0404E0B25142}"/>
              </a:ext>
            </a:extLst>
          </p:cNvPr>
          <p:cNvSpPr/>
          <p:nvPr/>
        </p:nvSpPr>
        <p:spPr>
          <a:xfrm>
            <a:off x="2404441" y="4998169"/>
            <a:ext cx="2166441" cy="16154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이미지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A86705-3B4F-288D-7423-5BAE3A36383D}"/>
              </a:ext>
            </a:extLst>
          </p:cNvPr>
          <p:cNvSpPr/>
          <p:nvPr/>
        </p:nvSpPr>
        <p:spPr>
          <a:xfrm>
            <a:off x="4727356" y="4997692"/>
            <a:ext cx="5046134" cy="1615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&lt;## </a:t>
            </a:r>
            <a:r>
              <a:rPr lang="ko-KR" altLang="en-US" sz="1600" b="1" dirty="0">
                <a:solidFill>
                  <a:schemeClr val="tx1"/>
                </a:solidFill>
              </a:rPr>
              <a:t>월드컵 게임</a:t>
            </a:r>
            <a:r>
              <a:rPr lang="en-US" altLang="ko-KR" sz="1600" b="1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1600" b="1" dirty="0">
                <a:solidFill>
                  <a:schemeClr val="tx1"/>
                </a:solidFill>
              </a:rPr>
              <a:t>플레이 시간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600" b="1" dirty="0">
                <a:solidFill>
                  <a:schemeClr val="tx1"/>
                </a:solidFill>
              </a:rPr>
              <a:t>우승 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4</a:t>
            </a:r>
            <a:r>
              <a:rPr lang="ko-KR" altLang="en-US" sz="1600" b="1" dirty="0">
                <a:solidFill>
                  <a:schemeClr val="tx1"/>
                </a:solidFill>
              </a:rPr>
              <a:t>강 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8</a:t>
            </a:r>
            <a:r>
              <a:rPr lang="ko-KR" altLang="en-US" sz="1600" b="1" dirty="0">
                <a:solidFill>
                  <a:schemeClr val="tx1"/>
                </a:solidFill>
              </a:rPr>
              <a:t>강 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16</a:t>
            </a:r>
            <a:r>
              <a:rPr lang="ko-KR" altLang="en-US" sz="1600" b="1" dirty="0">
                <a:solidFill>
                  <a:schemeClr val="tx1"/>
                </a:solidFill>
              </a:rPr>
              <a:t>강 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64223-86D0-6E6E-6066-A7B95E099A2B}"/>
              </a:ext>
            </a:extLst>
          </p:cNvPr>
          <p:cNvSpPr/>
          <p:nvPr/>
        </p:nvSpPr>
        <p:spPr>
          <a:xfrm>
            <a:off x="2404441" y="1358855"/>
            <a:ext cx="7369049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플레이한 게임 기록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7AD5B5-9C49-3185-13FE-30E2FD6242F6}"/>
              </a:ext>
            </a:extLst>
          </p:cNvPr>
          <p:cNvSpPr txBox="1"/>
          <p:nvPr/>
        </p:nvSpPr>
        <p:spPr>
          <a:xfrm>
            <a:off x="9567104" y="513942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###</a:t>
            </a:r>
            <a:r>
              <a:rPr lang="ko-KR" altLang="en-US" sz="1600" b="1" dirty="0"/>
              <a:t>님 </a:t>
            </a:r>
            <a:endParaRPr lang="en-US" altLang="ko-KR" sz="16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CFA16B4-5A96-D968-CA5C-8F849E44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394" y="495033"/>
            <a:ext cx="6763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5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vs</a:t>
            </a:r>
            <a:endParaRPr lang="ko-KR" altLang="en-US" sz="3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44E31E-1FB2-1846-8722-0EC6538FEF89}"/>
              </a:ext>
            </a:extLst>
          </p:cNvPr>
          <p:cNvSpPr/>
          <p:nvPr/>
        </p:nvSpPr>
        <p:spPr>
          <a:xfrm>
            <a:off x="2466023" y="2021305"/>
            <a:ext cx="3191840" cy="34330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목록 이미지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4D7AC74-E977-48E1-B120-2237C4716D3C}"/>
              </a:ext>
            </a:extLst>
          </p:cNvPr>
          <p:cNvSpPr/>
          <p:nvPr/>
        </p:nvSpPr>
        <p:spPr>
          <a:xfrm>
            <a:off x="6829155" y="2021305"/>
            <a:ext cx="3191840" cy="34330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목록 이미지</a:t>
            </a:r>
            <a:endParaRPr lang="ko-KR" altLang="en-US" sz="3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2118AFC-8A1E-7FA1-FD1D-CBA83DF0569E}"/>
              </a:ext>
            </a:extLst>
          </p:cNvPr>
          <p:cNvSpPr/>
          <p:nvPr/>
        </p:nvSpPr>
        <p:spPr>
          <a:xfrm>
            <a:off x="3390064" y="5637745"/>
            <a:ext cx="1343758" cy="399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이름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BF4CD5E-3399-C327-C75C-2095D6959848}"/>
              </a:ext>
            </a:extLst>
          </p:cNvPr>
          <p:cNvSpPr/>
          <p:nvPr/>
        </p:nvSpPr>
        <p:spPr>
          <a:xfrm>
            <a:off x="5852544" y="5589733"/>
            <a:ext cx="845175" cy="5777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</a:rPr>
              <a:t>셔플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BC6B38-538A-8247-71A0-34C9C86A3544}"/>
              </a:ext>
            </a:extLst>
          </p:cNvPr>
          <p:cNvSpPr/>
          <p:nvPr/>
        </p:nvSpPr>
        <p:spPr>
          <a:xfrm>
            <a:off x="7753196" y="5678880"/>
            <a:ext cx="1343758" cy="399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이름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2EE84D0-8107-E70A-5586-B4F86F1B32B6}"/>
              </a:ext>
            </a:extLst>
          </p:cNvPr>
          <p:cNvSpPr/>
          <p:nvPr/>
        </p:nvSpPr>
        <p:spPr>
          <a:xfrm>
            <a:off x="2466023" y="1272509"/>
            <a:ext cx="7554972" cy="617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## </a:t>
            </a:r>
            <a:r>
              <a:rPr lang="ko-KR" altLang="en-US" sz="3200" b="1" dirty="0"/>
              <a:t>월드컵 게임 </a:t>
            </a:r>
            <a:r>
              <a:rPr lang="en-US" altLang="ko-KR" sz="3200" b="1" dirty="0"/>
              <a:t>#</a:t>
            </a:r>
            <a:r>
              <a:rPr lang="ko-KR" altLang="en-US" sz="3200" b="1" dirty="0"/>
              <a:t>강 </a:t>
            </a:r>
            <a:r>
              <a:rPr lang="en-US" altLang="ko-KR" sz="3200" b="1" dirty="0"/>
              <a:t>1/##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7949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44E31E-1FB2-1846-8722-0EC6538FEF89}"/>
              </a:ext>
            </a:extLst>
          </p:cNvPr>
          <p:cNvSpPr/>
          <p:nvPr/>
        </p:nvSpPr>
        <p:spPr>
          <a:xfrm>
            <a:off x="2466022" y="2174324"/>
            <a:ext cx="3629977" cy="31442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우승 목록 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이미지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2118AFC-8A1E-7FA1-FD1D-CBA83DF0569E}"/>
              </a:ext>
            </a:extLst>
          </p:cNvPr>
          <p:cNvSpPr/>
          <p:nvPr/>
        </p:nvSpPr>
        <p:spPr>
          <a:xfrm>
            <a:off x="3377221" y="5551116"/>
            <a:ext cx="1807578" cy="4582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이름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2EE84D0-8107-E70A-5586-B4F86F1B32B6}"/>
              </a:ext>
            </a:extLst>
          </p:cNvPr>
          <p:cNvSpPr/>
          <p:nvPr/>
        </p:nvSpPr>
        <p:spPr>
          <a:xfrm>
            <a:off x="2466023" y="1324164"/>
            <a:ext cx="3629976" cy="617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## </a:t>
            </a:r>
            <a:r>
              <a:rPr lang="ko-KR" altLang="en-US" sz="2400" b="1" dirty="0"/>
              <a:t>월드컵 게임 </a:t>
            </a:r>
            <a:r>
              <a:rPr lang="en-US" altLang="ko-KR" sz="2400" b="1" dirty="0"/>
              <a:t>#</a:t>
            </a:r>
            <a:r>
              <a:rPr lang="ko-KR" altLang="en-US" sz="2400" b="1" dirty="0"/>
              <a:t>강 우승</a:t>
            </a:r>
            <a:endParaRPr lang="ko-KR" altLang="en-US" sz="28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A18294-E782-80F1-CAA8-D044C9200EBD}"/>
              </a:ext>
            </a:extLst>
          </p:cNvPr>
          <p:cNvSpPr/>
          <p:nvPr/>
        </p:nvSpPr>
        <p:spPr>
          <a:xfrm>
            <a:off x="6410357" y="2174325"/>
            <a:ext cx="3454829" cy="16436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라운드별 내가 선택했던 목록의 리스트</a:t>
            </a:r>
            <a:endParaRPr lang="en-US" altLang="ko-KR" sz="28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3DCC9EF-2145-4698-99C2-9AA18BBF3C30}"/>
              </a:ext>
            </a:extLst>
          </p:cNvPr>
          <p:cNvSpPr/>
          <p:nvPr/>
        </p:nvSpPr>
        <p:spPr>
          <a:xfrm>
            <a:off x="6424844" y="1365187"/>
            <a:ext cx="1499956" cy="576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특수 기능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2328B1-CE05-6806-9E3C-58D1F3CE9ED9}"/>
              </a:ext>
            </a:extLst>
          </p:cNvPr>
          <p:cNvSpPr/>
          <p:nvPr/>
        </p:nvSpPr>
        <p:spPr>
          <a:xfrm>
            <a:off x="8185341" y="1365184"/>
            <a:ext cx="1650152" cy="597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결과 저장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A00A65E-71DA-861C-A99C-DB37F6838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05" y="4015726"/>
            <a:ext cx="3471581" cy="182779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1E11580C-7E78-0F6B-604E-98BF200A39C4}"/>
              </a:ext>
            </a:extLst>
          </p:cNvPr>
          <p:cNvSpPr/>
          <p:nvPr/>
        </p:nvSpPr>
        <p:spPr>
          <a:xfrm>
            <a:off x="8563357" y="4015726"/>
            <a:ext cx="1301829" cy="4652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댓글 기능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70775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 카테고리 선택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B592CE-918C-F2C1-0CCE-9B06E9B26342}"/>
              </a:ext>
            </a:extLst>
          </p:cNvPr>
          <p:cNvSpPr/>
          <p:nvPr/>
        </p:nvSpPr>
        <p:spPr>
          <a:xfrm>
            <a:off x="1874106" y="1118933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8912C5-2D53-02EA-7944-52B2ECC9CDF8}"/>
              </a:ext>
            </a:extLst>
          </p:cNvPr>
          <p:cNvSpPr/>
          <p:nvPr/>
        </p:nvSpPr>
        <p:spPr>
          <a:xfrm>
            <a:off x="3763518" y="2230938"/>
            <a:ext cx="5067297" cy="4194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2CA41D2-55EA-6661-7FC1-70C850A39B3B}"/>
              </a:ext>
            </a:extLst>
          </p:cNvPr>
          <p:cNvSpPr/>
          <p:nvPr/>
        </p:nvSpPr>
        <p:spPr>
          <a:xfrm>
            <a:off x="3105325" y="1203314"/>
            <a:ext cx="6294705" cy="6771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## </a:t>
            </a:r>
            <a:r>
              <a:rPr lang="ko-KR" altLang="en-US" sz="3600" dirty="0"/>
              <a:t>월드컵 게임 랭킹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C510BD0-4992-C207-22C1-1031B1599B0A}"/>
              </a:ext>
            </a:extLst>
          </p:cNvPr>
          <p:cNvGrpSpPr/>
          <p:nvPr/>
        </p:nvGrpSpPr>
        <p:grpSpPr>
          <a:xfrm>
            <a:off x="3763518" y="2230938"/>
            <a:ext cx="5067300" cy="733240"/>
            <a:chOff x="2993136" y="1924823"/>
            <a:chExt cx="5067300" cy="73324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BBA268B-8800-DCDD-4D2A-D1F8A903310C}"/>
                </a:ext>
              </a:extLst>
            </p:cNvPr>
            <p:cNvSpPr/>
            <p:nvPr/>
          </p:nvSpPr>
          <p:spPr>
            <a:xfrm>
              <a:off x="2993138" y="1924825"/>
              <a:ext cx="5067298" cy="7332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7108681-9B97-9964-F0E9-8404614B304D}"/>
                </a:ext>
              </a:extLst>
            </p:cNvPr>
            <p:cNvSpPr/>
            <p:nvPr/>
          </p:nvSpPr>
          <p:spPr>
            <a:xfrm>
              <a:off x="299313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순위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B119AAC-6E0D-AB8D-59AA-4EEF49C6EB78}"/>
                </a:ext>
              </a:extLst>
            </p:cNvPr>
            <p:cNvSpPr/>
            <p:nvPr/>
          </p:nvSpPr>
          <p:spPr>
            <a:xfrm>
              <a:off x="4488178" y="1924823"/>
              <a:ext cx="1143001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목록 이름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4ED92DC-6E48-9541-ECA3-92B256B91747}"/>
                </a:ext>
              </a:extLst>
            </p:cNvPr>
            <p:cNvSpPr/>
            <p:nvPr/>
          </p:nvSpPr>
          <p:spPr>
            <a:xfrm>
              <a:off x="378617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A137B4D-6D41-86BA-A28C-A18EBBD49475}"/>
                </a:ext>
              </a:extLst>
            </p:cNvPr>
            <p:cNvSpPr/>
            <p:nvPr/>
          </p:nvSpPr>
          <p:spPr>
            <a:xfrm>
              <a:off x="5631179" y="1924823"/>
              <a:ext cx="1286255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우승 확률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BE02BFA-6351-395A-4E6B-B41F577D5733}"/>
                </a:ext>
              </a:extLst>
            </p:cNvPr>
            <p:cNvSpPr/>
            <p:nvPr/>
          </p:nvSpPr>
          <p:spPr>
            <a:xfrm>
              <a:off x="6923051" y="1924823"/>
              <a:ext cx="1137384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승리 확률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A1F35D4-50C8-5132-B940-EEC26F9F4B91}"/>
              </a:ext>
            </a:extLst>
          </p:cNvPr>
          <p:cNvGrpSpPr/>
          <p:nvPr/>
        </p:nvGrpSpPr>
        <p:grpSpPr>
          <a:xfrm>
            <a:off x="3763516" y="4546849"/>
            <a:ext cx="5067300" cy="733240"/>
            <a:chOff x="2993136" y="1924823"/>
            <a:chExt cx="5067300" cy="7332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FFA9B26-DF3F-3DAC-F1C5-597717FB5AEA}"/>
                </a:ext>
              </a:extLst>
            </p:cNvPr>
            <p:cNvSpPr/>
            <p:nvPr/>
          </p:nvSpPr>
          <p:spPr>
            <a:xfrm>
              <a:off x="2993138" y="1924825"/>
              <a:ext cx="5067298" cy="7332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B1EC6E1-2864-8E0A-EF1A-98B0F35D6868}"/>
                </a:ext>
              </a:extLst>
            </p:cNvPr>
            <p:cNvSpPr/>
            <p:nvPr/>
          </p:nvSpPr>
          <p:spPr>
            <a:xfrm>
              <a:off x="299313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D16BCD2-39D9-6178-7D9C-FDF40FC35426}"/>
                </a:ext>
              </a:extLst>
            </p:cNvPr>
            <p:cNvSpPr/>
            <p:nvPr/>
          </p:nvSpPr>
          <p:spPr>
            <a:xfrm>
              <a:off x="4488178" y="1924823"/>
              <a:ext cx="1143001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김철수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01833A4-48EC-5256-E757-753A5A6EB48A}"/>
                </a:ext>
              </a:extLst>
            </p:cNvPr>
            <p:cNvSpPr/>
            <p:nvPr/>
          </p:nvSpPr>
          <p:spPr>
            <a:xfrm>
              <a:off x="378617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BF37373-4A1E-903B-090A-CF5CCD048E14}"/>
                </a:ext>
              </a:extLst>
            </p:cNvPr>
            <p:cNvSpPr/>
            <p:nvPr/>
          </p:nvSpPr>
          <p:spPr>
            <a:xfrm>
              <a:off x="5631179" y="1924823"/>
              <a:ext cx="1286255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53%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90B35-B212-ECEA-7144-A0A947B5B219}"/>
                </a:ext>
              </a:extLst>
            </p:cNvPr>
            <p:cNvSpPr/>
            <p:nvPr/>
          </p:nvSpPr>
          <p:spPr>
            <a:xfrm>
              <a:off x="6923051" y="1924823"/>
              <a:ext cx="1137384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48%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13A632D-51D0-F232-1989-F6551A5BD15F}"/>
              </a:ext>
            </a:extLst>
          </p:cNvPr>
          <p:cNvGrpSpPr/>
          <p:nvPr/>
        </p:nvGrpSpPr>
        <p:grpSpPr>
          <a:xfrm>
            <a:off x="3763515" y="3829746"/>
            <a:ext cx="5067300" cy="733240"/>
            <a:chOff x="2993136" y="1924823"/>
            <a:chExt cx="5067300" cy="73324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BEC8682-9D4D-C40A-6B93-063A5CBFE39D}"/>
                </a:ext>
              </a:extLst>
            </p:cNvPr>
            <p:cNvSpPr/>
            <p:nvPr/>
          </p:nvSpPr>
          <p:spPr>
            <a:xfrm>
              <a:off x="2993138" y="1924825"/>
              <a:ext cx="5067298" cy="7332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F084298-DDB8-6187-3CD3-7B0A04E8312C}"/>
                </a:ext>
              </a:extLst>
            </p:cNvPr>
            <p:cNvSpPr/>
            <p:nvPr/>
          </p:nvSpPr>
          <p:spPr>
            <a:xfrm>
              <a:off x="299313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891D812-2940-F561-D7F3-E9117CAD3FC4}"/>
                </a:ext>
              </a:extLst>
            </p:cNvPr>
            <p:cNvSpPr/>
            <p:nvPr/>
          </p:nvSpPr>
          <p:spPr>
            <a:xfrm>
              <a:off x="4488178" y="1924823"/>
              <a:ext cx="1143001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고영희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303E6D9-C9A5-69A2-E950-A9559103E16F}"/>
                </a:ext>
              </a:extLst>
            </p:cNvPr>
            <p:cNvSpPr/>
            <p:nvPr/>
          </p:nvSpPr>
          <p:spPr>
            <a:xfrm>
              <a:off x="378617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B2784AB-CCA9-BB49-F16C-9B2502E026F5}"/>
                </a:ext>
              </a:extLst>
            </p:cNvPr>
            <p:cNvSpPr/>
            <p:nvPr/>
          </p:nvSpPr>
          <p:spPr>
            <a:xfrm>
              <a:off x="5631179" y="1924823"/>
              <a:ext cx="1286255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56%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EE1EAA3-93E0-1A29-4107-F779EB70A7AA}"/>
                </a:ext>
              </a:extLst>
            </p:cNvPr>
            <p:cNvSpPr/>
            <p:nvPr/>
          </p:nvSpPr>
          <p:spPr>
            <a:xfrm>
              <a:off x="6923051" y="1924823"/>
              <a:ext cx="1137384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50%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1D0C6A4-1AA0-336F-5E0F-5F8FB04BD734}"/>
              </a:ext>
            </a:extLst>
          </p:cNvPr>
          <p:cNvGrpSpPr/>
          <p:nvPr/>
        </p:nvGrpSpPr>
        <p:grpSpPr>
          <a:xfrm>
            <a:off x="3763516" y="3097544"/>
            <a:ext cx="5067300" cy="733240"/>
            <a:chOff x="2993136" y="1924823"/>
            <a:chExt cx="5067300" cy="73324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46DB47E-7308-5275-D5EE-9E9238B6E328}"/>
                </a:ext>
              </a:extLst>
            </p:cNvPr>
            <p:cNvSpPr/>
            <p:nvPr/>
          </p:nvSpPr>
          <p:spPr>
            <a:xfrm>
              <a:off x="2993138" y="1924825"/>
              <a:ext cx="5067298" cy="7332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10EF872-BEC9-FFB0-C4B6-F76D2A235024}"/>
                </a:ext>
              </a:extLst>
            </p:cNvPr>
            <p:cNvSpPr/>
            <p:nvPr/>
          </p:nvSpPr>
          <p:spPr>
            <a:xfrm>
              <a:off x="299313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A1BDAC3-B354-B91B-E8D2-C3EBC72C7EE4}"/>
                </a:ext>
              </a:extLst>
            </p:cNvPr>
            <p:cNvSpPr/>
            <p:nvPr/>
          </p:nvSpPr>
          <p:spPr>
            <a:xfrm>
              <a:off x="4488178" y="1924823"/>
              <a:ext cx="1143001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홍길동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6B84629-8234-4927-5AC2-5D2726ACA1B7}"/>
                </a:ext>
              </a:extLst>
            </p:cNvPr>
            <p:cNvSpPr/>
            <p:nvPr/>
          </p:nvSpPr>
          <p:spPr>
            <a:xfrm>
              <a:off x="378617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CA28A25-2CC6-A9F2-F0CB-467ABBD1E7FD}"/>
                </a:ext>
              </a:extLst>
            </p:cNvPr>
            <p:cNvSpPr/>
            <p:nvPr/>
          </p:nvSpPr>
          <p:spPr>
            <a:xfrm>
              <a:off x="5631179" y="1924823"/>
              <a:ext cx="1286255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73%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5289F64-E709-3646-619C-DE8E7DFDB3F0}"/>
                </a:ext>
              </a:extLst>
            </p:cNvPr>
            <p:cNvSpPr/>
            <p:nvPr/>
          </p:nvSpPr>
          <p:spPr>
            <a:xfrm>
              <a:off x="6923051" y="1924823"/>
              <a:ext cx="1137384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80%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87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FF0099-0855-77B1-F495-54C5B8DCDA1A}"/>
              </a:ext>
            </a:extLst>
          </p:cNvPr>
          <p:cNvSpPr/>
          <p:nvPr/>
        </p:nvSpPr>
        <p:spPr>
          <a:xfrm>
            <a:off x="2111231" y="1319941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22" name="내용 개체 틀 5">
            <a:extLst>
              <a:ext uri="{FF2B5EF4-FFF2-40B4-BE49-F238E27FC236}">
                <a16:creationId xmlns:a16="http://schemas.microsoft.com/office/drawing/2014/main" id="{68F3104D-8322-2CDB-1B45-9090FCAE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74" y="2542072"/>
            <a:ext cx="5581966" cy="20926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E07983-FC94-9EDA-CD2D-73E383C03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58" y="5283614"/>
            <a:ext cx="1691855" cy="4852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98124-CABF-0770-9CB3-3F14B8C1FD79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관리자 공지사항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DA99F-78E6-6EF0-E817-FBB8F1AB4096}"/>
              </a:ext>
            </a:extLst>
          </p:cNvPr>
          <p:cNvSpPr/>
          <p:nvPr/>
        </p:nvSpPr>
        <p:spPr>
          <a:xfrm>
            <a:off x="7720778" y="2103892"/>
            <a:ext cx="2359991" cy="297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현재 카테고리 소개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6D2F0E-9869-472D-A551-44949F5D63AE}"/>
              </a:ext>
            </a:extLst>
          </p:cNvPr>
          <p:cNvGrpSpPr/>
          <p:nvPr/>
        </p:nvGrpSpPr>
        <p:grpSpPr>
          <a:xfrm>
            <a:off x="2285674" y="2488868"/>
            <a:ext cx="1515069" cy="1069826"/>
            <a:chOff x="229546" y="1462683"/>
            <a:chExt cx="1209844" cy="78251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3B03C19-AD16-4744-A36F-A5A9834B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546" y="1854616"/>
              <a:ext cx="1209844" cy="3905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D41C82-B641-47E4-9FA6-07FBFFC0C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46" y="1462683"/>
              <a:ext cx="1209844" cy="454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19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FF0099-0855-77B1-F495-54C5B8DCDA1A}"/>
              </a:ext>
            </a:extLst>
          </p:cNvPr>
          <p:cNvSpPr/>
          <p:nvPr/>
        </p:nvSpPr>
        <p:spPr>
          <a:xfrm>
            <a:off x="2111231" y="1319941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22" name="내용 개체 틀 5">
            <a:extLst>
              <a:ext uri="{FF2B5EF4-FFF2-40B4-BE49-F238E27FC236}">
                <a16:creationId xmlns:a16="http://schemas.microsoft.com/office/drawing/2014/main" id="{68F3104D-8322-2CDB-1B45-9090FCAE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74" y="2542072"/>
            <a:ext cx="5581966" cy="20926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E07983-FC94-9EDA-CD2D-73E383C03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58" y="5283614"/>
            <a:ext cx="1691855" cy="4852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98124-CABF-0770-9CB3-3F14B8C1FD79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관리자 공지사항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DA99F-78E6-6EF0-E817-FBB8F1AB4096}"/>
              </a:ext>
            </a:extLst>
          </p:cNvPr>
          <p:cNvSpPr/>
          <p:nvPr/>
        </p:nvSpPr>
        <p:spPr>
          <a:xfrm>
            <a:off x="7720778" y="2103892"/>
            <a:ext cx="2359991" cy="297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현재 카테고리 소개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1DF351-689B-7EFF-37A7-4873418D6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942" y="4739734"/>
            <a:ext cx="922498" cy="43885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6D2F0E-9869-472D-A551-44949F5D63AE}"/>
              </a:ext>
            </a:extLst>
          </p:cNvPr>
          <p:cNvGrpSpPr/>
          <p:nvPr/>
        </p:nvGrpSpPr>
        <p:grpSpPr>
          <a:xfrm>
            <a:off x="2285674" y="2488868"/>
            <a:ext cx="1515069" cy="1069826"/>
            <a:chOff x="229546" y="1462683"/>
            <a:chExt cx="1209844" cy="78251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3B03C19-AD16-4744-A36F-A5A9834B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46" y="1854616"/>
              <a:ext cx="1209844" cy="3905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D41C82-B641-47E4-9FA6-07FBFFC0C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546" y="1462683"/>
              <a:ext cx="1209844" cy="45498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3570DCF-2958-CD36-DC48-1C8106CE951C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3B9BD27-E461-1204-D367-354577499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F03EC6-7B29-E3D0-9B00-0DE5D3FA301F}"/>
              </a:ext>
            </a:extLst>
          </p:cNvPr>
          <p:cNvSpPr/>
          <p:nvPr/>
        </p:nvSpPr>
        <p:spPr>
          <a:xfrm>
            <a:off x="9664553" y="3923074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DFEDD3-DE5C-4036-78F6-21A0E1DDC1FC}"/>
              </a:ext>
            </a:extLst>
          </p:cNvPr>
          <p:cNvSpPr/>
          <p:nvPr/>
        </p:nvSpPr>
        <p:spPr>
          <a:xfrm>
            <a:off x="9665308" y="4170379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860FC3-395A-6AE5-B964-094C8E46F1E1}"/>
              </a:ext>
            </a:extLst>
          </p:cNvPr>
          <p:cNvSpPr/>
          <p:nvPr/>
        </p:nvSpPr>
        <p:spPr>
          <a:xfrm>
            <a:off x="9664553" y="4421248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56956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FF0099-0855-77B1-F495-54C5B8DCDA1A}"/>
              </a:ext>
            </a:extLst>
          </p:cNvPr>
          <p:cNvSpPr/>
          <p:nvPr/>
        </p:nvSpPr>
        <p:spPr>
          <a:xfrm>
            <a:off x="2111231" y="1319941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98124-CABF-0770-9CB3-3F14B8C1FD79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관리자 공지사항 상세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DA99F-78E6-6EF0-E817-FBB8F1AB4096}"/>
              </a:ext>
            </a:extLst>
          </p:cNvPr>
          <p:cNvSpPr/>
          <p:nvPr/>
        </p:nvSpPr>
        <p:spPr>
          <a:xfrm>
            <a:off x="7720778" y="2103892"/>
            <a:ext cx="2359991" cy="297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현재 카테고리 소개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94C7308-F7DC-CA7A-4341-9AE9A442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73" y="3031749"/>
            <a:ext cx="4639163" cy="32879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A08C8F-9DCA-84E1-90E6-A42C9B317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52" y="6101316"/>
            <a:ext cx="866896" cy="5906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FCB742-5CA9-6A66-54E6-A12538191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773" y="2453126"/>
            <a:ext cx="3439005" cy="57158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59F49B-349E-61E8-3BA5-A6071BF1A8A8}"/>
              </a:ext>
            </a:extLst>
          </p:cNvPr>
          <p:cNvGrpSpPr/>
          <p:nvPr/>
        </p:nvGrpSpPr>
        <p:grpSpPr>
          <a:xfrm>
            <a:off x="2285674" y="2488868"/>
            <a:ext cx="1515069" cy="1069826"/>
            <a:chOff x="229546" y="1462683"/>
            <a:chExt cx="1209844" cy="78251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60D1CCE-6E21-31A1-4C2E-CF227AA21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46" y="1854616"/>
              <a:ext cx="1209844" cy="39058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EF3DD3E-AF24-6BFC-E0BE-CAEE13E4E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546" y="1462683"/>
              <a:ext cx="1209844" cy="454983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969BDCB-22B1-D232-524A-799726FB376E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70ABE3A-6270-57CC-3296-D12A531C0E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5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A08C8F-9DCA-84E1-90E6-A42C9B31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52" y="6044707"/>
            <a:ext cx="866896" cy="59063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8A7395-577F-AB1F-BA75-885D343DD59B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관리자 공지사항 작성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F7C20E6-C2A3-AA6E-4EC8-B2F72550E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943" y="2483428"/>
            <a:ext cx="6477904" cy="3467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1DBBA7-DC08-72CE-F8B8-8C2630434C41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299F784-53D3-63E5-913E-9EBBDA0C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5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E36804-482C-89E6-B5B2-237687DE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주제 선정 </a:t>
            </a:r>
            <a:r>
              <a:rPr lang="en-US" altLang="ko-KR" sz="5400" dirty="0"/>
              <a:t>	</a:t>
            </a:r>
            <a:r>
              <a:rPr lang="ko-KR" altLang="en-US" sz="5400" dirty="0"/>
              <a:t>이유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3AFBB6BB-960D-0A6A-1C5B-362CBC173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8316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62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FF0099-0855-77B1-F495-54C5B8DCDA1A}"/>
              </a:ext>
            </a:extLst>
          </p:cNvPr>
          <p:cNvSpPr/>
          <p:nvPr/>
        </p:nvSpPr>
        <p:spPr>
          <a:xfrm>
            <a:off x="2111231" y="1319941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22" name="내용 개체 틀 5">
            <a:extLst>
              <a:ext uri="{FF2B5EF4-FFF2-40B4-BE49-F238E27FC236}">
                <a16:creationId xmlns:a16="http://schemas.microsoft.com/office/drawing/2014/main" id="{68F3104D-8322-2CDB-1B45-9090FCAE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74" y="2542072"/>
            <a:ext cx="5581966" cy="20926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E07983-FC94-9EDA-CD2D-73E383C03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58" y="5283614"/>
            <a:ext cx="1691855" cy="4852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98124-CABF-0770-9CB3-3F14B8C1FD79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커뮤니티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DA99F-78E6-6EF0-E817-FBB8F1AB4096}"/>
              </a:ext>
            </a:extLst>
          </p:cNvPr>
          <p:cNvSpPr/>
          <p:nvPr/>
        </p:nvSpPr>
        <p:spPr>
          <a:xfrm>
            <a:off x="7720778" y="2103892"/>
            <a:ext cx="2359991" cy="297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현재 카테고리 소개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1DF351-689B-7EFF-37A7-4873418D6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942" y="4739734"/>
            <a:ext cx="922498" cy="43885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6D2F0E-9869-472D-A551-44949F5D63AE}"/>
              </a:ext>
            </a:extLst>
          </p:cNvPr>
          <p:cNvGrpSpPr/>
          <p:nvPr/>
        </p:nvGrpSpPr>
        <p:grpSpPr>
          <a:xfrm>
            <a:off x="2285674" y="2488868"/>
            <a:ext cx="1515069" cy="1069826"/>
            <a:chOff x="229546" y="1462683"/>
            <a:chExt cx="1209844" cy="78251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3B03C19-AD16-4744-A36F-A5A9834B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46" y="1854616"/>
              <a:ext cx="1209844" cy="3905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D41C82-B641-47E4-9FA6-07FBFFC0C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546" y="1462683"/>
              <a:ext cx="1209844" cy="454983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7710ECA-C914-50C8-1810-249191C6AF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5674" y="2488868"/>
            <a:ext cx="1620948" cy="10698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06317FD-FF99-D239-D65D-DF37A3DF0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2608" y="2586190"/>
            <a:ext cx="905001" cy="31436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60ACAE9-6C00-9433-FA04-3F63F0EF59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7010" y="3957442"/>
            <a:ext cx="514152" cy="1786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AE6F419-1CE0-7744-2F93-AE042C17F1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7010" y="4221402"/>
            <a:ext cx="514155" cy="17860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C0EB069-8C3B-79F6-14B2-153A0C56B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7011" y="4437699"/>
            <a:ext cx="514154" cy="17860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BDEFC9-4B98-6B9B-C096-E986CD513386}"/>
              </a:ext>
            </a:extLst>
          </p:cNvPr>
          <p:cNvSpPr/>
          <p:nvPr/>
        </p:nvSpPr>
        <p:spPr>
          <a:xfrm>
            <a:off x="9664553" y="3923074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204FC8-A899-E60D-F4A9-61B918E87E9A}"/>
              </a:ext>
            </a:extLst>
          </p:cNvPr>
          <p:cNvSpPr/>
          <p:nvPr/>
        </p:nvSpPr>
        <p:spPr>
          <a:xfrm>
            <a:off x="9665308" y="4170379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DAC13A-5DCB-ACF4-78BA-F1FC9DB33F36}"/>
              </a:ext>
            </a:extLst>
          </p:cNvPr>
          <p:cNvSpPr/>
          <p:nvPr/>
        </p:nvSpPr>
        <p:spPr>
          <a:xfrm>
            <a:off x="9664553" y="4421248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E185AB-D6FE-003B-1977-C1E6B9E948F8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9B16042-0CA2-47A5-18F0-5B909B1919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0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5" y="258095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0F897C-4D0F-027A-7BB1-945AADE58089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D511B7-85EA-7AE9-FF63-0D1D653CA6CB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D9ABEF8-2980-B9E2-9F7C-FA4A47575BFC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9F11EEB-1768-B42D-3145-C47CE15D93EE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A2ADCE3-5AE7-307A-12BC-D6839784FC7C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373FD4-BA30-8E4D-BF81-EF9EA96C5B5A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115C38-A220-234B-8F0D-02335337369E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8740EA-2FA1-2A85-F114-446CD3C48619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0DFB59-0F31-B65D-DB85-361090313867}"/>
              </a:ext>
            </a:extLst>
          </p:cNvPr>
          <p:cNvSpPr/>
          <p:nvPr/>
        </p:nvSpPr>
        <p:spPr>
          <a:xfrm>
            <a:off x="3642851" y="2619178"/>
            <a:ext cx="6130639" cy="5206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ko-KR" altLang="en-US" b="1" dirty="0">
                <a:solidFill>
                  <a:schemeClr val="tx1"/>
                </a:solidFill>
              </a:rPr>
              <a:t>월드컵게임 이름을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64223-86D0-6E6E-6066-A7B95E099A2B}"/>
              </a:ext>
            </a:extLst>
          </p:cNvPr>
          <p:cNvSpPr/>
          <p:nvPr/>
        </p:nvSpPr>
        <p:spPr>
          <a:xfrm>
            <a:off x="2404441" y="1358855"/>
            <a:ext cx="7369049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게임 만들기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7AD5B5-9C49-3185-13FE-30E2FD6242F6}"/>
              </a:ext>
            </a:extLst>
          </p:cNvPr>
          <p:cNvSpPr txBox="1"/>
          <p:nvPr/>
        </p:nvSpPr>
        <p:spPr>
          <a:xfrm>
            <a:off x="9370168" y="528320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CFA16B4-5A96-D968-CA5C-8F849E44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394" y="495033"/>
            <a:ext cx="676369" cy="40963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3A4A7DA-1795-D435-7149-D6513B352B7D}"/>
              </a:ext>
            </a:extLst>
          </p:cNvPr>
          <p:cNvGrpSpPr/>
          <p:nvPr/>
        </p:nvGrpSpPr>
        <p:grpSpPr>
          <a:xfrm>
            <a:off x="3916178" y="3323411"/>
            <a:ext cx="1238410" cy="1195197"/>
            <a:chOff x="3023648" y="4790677"/>
            <a:chExt cx="1238410" cy="11951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DE93AC-A439-3E20-2A63-9508722E0C02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6BBC0A3-53A7-E7A1-9AE3-55FD9F26F08A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CFA68F-8F4C-7F6B-7E7B-95EBF4E92C0E}"/>
              </a:ext>
            </a:extLst>
          </p:cNvPr>
          <p:cNvGrpSpPr/>
          <p:nvPr/>
        </p:nvGrpSpPr>
        <p:grpSpPr>
          <a:xfrm>
            <a:off x="2404443" y="3339180"/>
            <a:ext cx="1238410" cy="1195197"/>
            <a:chOff x="3023648" y="4790677"/>
            <a:chExt cx="1238410" cy="119519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E33321-317C-369F-1BC0-63FF325B1199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B74BAF-5F4D-F200-25A9-C206AFA7283E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5C8065E-F4EE-C2CC-212E-AB4B25BC5179}"/>
              </a:ext>
            </a:extLst>
          </p:cNvPr>
          <p:cNvGrpSpPr/>
          <p:nvPr/>
        </p:nvGrpSpPr>
        <p:grpSpPr>
          <a:xfrm>
            <a:off x="5448159" y="3323411"/>
            <a:ext cx="1238410" cy="1195197"/>
            <a:chOff x="3023648" y="4790677"/>
            <a:chExt cx="1238410" cy="119519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C036B73-9EB8-BA45-0EFE-206929D864C3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449997-F5E5-B0A3-E31A-435B744F1F1F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F6274E5-1298-4BA2-55FD-E605DAD1F30B}"/>
              </a:ext>
            </a:extLst>
          </p:cNvPr>
          <p:cNvGrpSpPr/>
          <p:nvPr/>
        </p:nvGrpSpPr>
        <p:grpSpPr>
          <a:xfrm>
            <a:off x="3916178" y="4902355"/>
            <a:ext cx="1238410" cy="1195197"/>
            <a:chOff x="3023648" y="4790677"/>
            <a:chExt cx="1238410" cy="119519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FBFA29B-E32B-3168-9E5E-6C13A6501656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431C8A1-A7D9-25E0-4981-BE5038DB90D5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61B2036-D85D-7DF5-12E8-14A8700CBB6D}"/>
              </a:ext>
            </a:extLst>
          </p:cNvPr>
          <p:cNvGrpSpPr/>
          <p:nvPr/>
        </p:nvGrpSpPr>
        <p:grpSpPr>
          <a:xfrm>
            <a:off x="2404441" y="4902355"/>
            <a:ext cx="1238410" cy="1195197"/>
            <a:chOff x="3023648" y="4790677"/>
            <a:chExt cx="1238410" cy="119519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D0A8AAE-36BA-BECB-D3E6-1956C3677E00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BEA5768-044D-C169-8887-45916FACDDBE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03B9E2-602B-217A-5EEF-A5E28F0FBE9F}"/>
              </a:ext>
            </a:extLst>
          </p:cNvPr>
          <p:cNvGrpSpPr/>
          <p:nvPr/>
        </p:nvGrpSpPr>
        <p:grpSpPr>
          <a:xfrm>
            <a:off x="5427915" y="4913935"/>
            <a:ext cx="1238410" cy="1195197"/>
            <a:chOff x="3023648" y="4790677"/>
            <a:chExt cx="1238410" cy="119519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FF83FA2-7332-7CE0-19D7-28D07B3050B6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59D48FE-2F3C-EFC6-B879-CD17548D7B91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8260DBC-CA5B-9F16-46F0-5106F4D8C771}"/>
              </a:ext>
            </a:extLst>
          </p:cNvPr>
          <p:cNvGrpSpPr/>
          <p:nvPr/>
        </p:nvGrpSpPr>
        <p:grpSpPr>
          <a:xfrm>
            <a:off x="6976439" y="3323411"/>
            <a:ext cx="1238410" cy="1195197"/>
            <a:chOff x="3023648" y="4790677"/>
            <a:chExt cx="1238410" cy="119519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88E8773-457F-D5F3-1F71-B4336B30C22C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0546BB-65EE-C7EE-C009-9852DC58D06F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128A14-4A08-258E-DA54-B00AD7B7481E}"/>
              </a:ext>
            </a:extLst>
          </p:cNvPr>
          <p:cNvGrpSpPr/>
          <p:nvPr/>
        </p:nvGrpSpPr>
        <p:grpSpPr>
          <a:xfrm>
            <a:off x="6976439" y="4909000"/>
            <a:ext cx="1238410" cy="1195197"/>
            <a:chOff x="3023648" y="4790677"/>
            <a:chExt cx="1238410" cy="119519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75C4E-07EE-E258-2DCF-5BED211ADDD3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822D588-9AFF-9B16-408D-4942E661E3D1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791EAA-494A-5911-6D46-8A79EFD02CA0}"/>
              </a:ext>
            </a:extLst>
          </p:cNvPr>
          <p:cNvSpPr/>
          <p:nvPr/>
        </p:nvSpPr>
        <p:spPr>
          <a:xfrm>
            <a:off x="8504719" y="3323411"/>
            <a:ext cx="1268771" cy="576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55556D-11C9-DF1E-97D5-11FE84742811}"/>
              </a:ext>
            </a:extLst>
          </p:cNvPr>
          <p:cNvSpPr/>
          <p:nvPr/>
        </p:nvSpPr>
        <p:spPr>
          <a:xfrm>
            <a:off x="8504719" y="4159733"/>
            <a:ext cx="1282838" cy="576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취소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26DEFD-2420-5546-C3D7-BC28198B1037}"/>
              </a:ext>
            </a:extLst>
          </p:cNvPr>
          <p:cNvSpPr/>
          <p:nvPr/>
        </p:nvSpPr>
        <p:spPr>
          <a:xfrm>
            <a:off x="2404442" y="2623621"/>
            <a:ext cx="1238409" cy="5206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제목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8550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24C2E9A-E2CB-5990-BEE2-144682F46027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70630"/>
            <a:ext cx="2075914" cy="449925"/>
            <a:chOff x="5582324" y="3246480"/>
            <a:chExt cx="2075914" cy="44992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83051" y="3256011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인기순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7345612-300E-87C2-548A-B8D509132CCB}"/>
              </a:ext>
            </a:extLst>
          </p:cNvPr>
          <p:cNvGrpSpPr/>
          <p:nvPr/>
        </p:nvGrpSpPr>
        <p:grpSpPr>
          <a:xfrm>
            <a:off x="9954915" y="1658868"/>
            <a:ext cx="1233844" cy="4034025"/>
            <a:chOff x="9929516" y="1658867"/>
            <a:chExt cx="1233844" cy="4034025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64B0562E-CBBE-45CA-3E1F-818059B05786}"/>
                </a:ext>
              </a:extLst>
            </p:cNvPr>
            <p:cNvGrpSpPr/>
            <p:nvPr/>
          </p:nvGrpSpPr>
          <p:grpSpPr>
            <a:xfrm>
              <a:off x="9929516" y="1658867"/>
              <a:ext cx="1233844" cy="4034025"/>
              <a:chOff x="9655445" y="1658867"/>
              <a:chExt cx="1507782" cy="4244308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30B0169F-1727-7B32-F682-B4F5AE0E3B85}"/>
                  </a:ext>
                </a:extLst>
              </p:cNvPr>
              <p:cNvSpPr/>
              <p:nvPr/>
            </p:nvSpPr>
            <p:spPr>
              <a:xfrm>
                <a:off x="9655445" y="1687848"/>
                <a:ext cx="1507779" cy="41695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82CE237-B9DF-4C73-B254-C1D94BEEF5E6}"/>
                  </a:ext>
                </a:extLst>
              </p:cNvPr>
              <p:cNvSpPr/>
              <p:nvPr/>
            </p:nvSpPr>
            <p:spPr>
              <a:xfrm>
                <a:off x="9655447" y="3983886"/>
                <a:ext cx="1507780" cy="19192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1B7A0701-AA74-AAD0-DFCD-24C78AD0BB8F}"/>
                  </a:ext>
                </a:extLst>
              </p:cNvPr>
              <p:cNvSpPr/>
              <p:nvPr/>
            </p:nvSpPr>
            <p:spPr>
              <a:xfrm>
                <a:off x="9655445" y="2018793"/>
                <a:ext cx="1507779" cy="19479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423A8E36-924F-19DA-38D8-56727ABB918A}"/>
                  </a:ext>
                </a:extLst>
              </p:cNvPr>
              <p:cNvSpPr/>
              <p:nvPr/>
            </p:nvSpPr>
            <p:spPr>
              <a:xfrm>
                <a:off x="9810121" y="2142342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주간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7660F5A-FBE6-68A5-4EDF-EEFC6291EA72}"/>
                  </a:ext>
                </a:extLst>
              </p:cNvPr>
              <p:cNvSpPr/>
              <p:nvPr/>
            </p:nvSpPr>
            <p:spPr>
              <a:xfrm>
                <a:off x="9655445" y="1658867"/>
                <a:ext cx="1507779" cy="3622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인기 게임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4919710-DA38-C554-5AC0-842A1EDDFCE9}"/>
                  </a:ext>
                </a:extLst>
              </p:cNvPr>
              <p:cNvSpPr/>
              <p:nvPr/>
            </p:nvSpPr>
            <p:spPr>
              <a:xfrm>
                <a:off x="9805364" y="4098756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월간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2847392-E1F5-8D9B-4F3B-A16367632E15}"/>
                </a:ext>
              </a:extLst>
            </p:cNvPr>
            <p:cNvSpPr/>
            <p:nvPr/>
          </p:nvSpPr>
          <p:spPr>
            <a:xfrm>
              <a:off x="9929519" y="2479998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25D88E7-6BAB-1FBF-A8B3-DFE8EC0C0B01}"/>
                </a:ext>
              </a:extLst>
            </p:cNvPr>
            <p:cNvSpPr/>
            <p:nvPr/>
          </p:nvSpPr>
          <p:spPr>
            <a:xfrm>
              <a:off x="9929519" y="4413630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0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FA86685-02BD-47B0-D274-E8B1E0BC195C}"/>
              </a:ext>
            </a:extLst>
          </p:cNvPr>
          <p:cNvSpPr/>
          <p:nvPr/>
        </p:nvSpPr>
        <p:spPr>
          <a:xfrm>
            <a:off x="-78962" y="4234226"/>
            <a:ext cx="1597454" cy="108356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사용자 연령에 따른 정렬방식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B01206E-9104-3399-14F9-31B50C994828}"/>
              </a:ext>
            </a:extLst>
          </p:cNvPr>
          <p:cNvSpPr/>
          <p:nvPr/>
        </p:nvSpPr>
        <p:spPr>
          <a:xfrm>
            <a:off x="10481466" y="931502"/>
            <a:ext cx="681758" cy="64496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사이드 바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15051EF-00F9-BA09-E868-3C6E8E8E8A42}"/>
              </a:ext>
            </a:extLst>
          </p:cNvPr>
          <p:cNvSpPr/>
          <p:nvPr/>
        </p:nvSpPr>
        <p:spPr>
          <a:xfrm>
            <a:off x="4796053" y="4420555"/>
            <a:ext cx="1469263" cy="1362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인기순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최신 순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EC0069E-C6A3-E2EE-CE96-2A27470A2A6B}"/>
              </a:ext>
            </a:extLst>
          </p:cNvPr>
          <p:cNvGrpSpPr/>
          <p:nvPr/>
        </p:nvGrpSpPr>
        <p:grpSpPr>
          <a:xfrm>
            <a:off x="9954915" y="1658868"/>
            <a:ext cx="1233844" cy="4034025"/>
            <a:chOff x="9929516" y="1658867"/>
            <a:chExt cx="1233844" cy="403402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0C6DCDA-1F40-C01A-569B-6C1FF2B04F24}"/>
                </a:ext>
              </a:extLst>
            </p:cNvPr>
            <p:cNvGrpSpPr/>
            <p:nvPr/>
          </p:nvGrpSpPr>
          <p:grpSpPr>
            <a:xfrm>
              <a:off x="9929516" y="1658867"/>
              <a:ext cx="1233844" cy="4034025"/>
              <a:chOff x="9655445" y="1658867"/>
              <a:chExt cx="1507782" cy="4244308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DEC6726-E759-4DE7-9BDC-1B48E3755ED7}"/>
                  </a:ext>
                </a:extLst>
              </p:cNvPr>
              <p:cNvSpPr/>
              <p:nvPr/>
            </p:nvSpPr>
            <p:spPr>
              <a:xfrm>
                <a:off x="9655445" y="1687848"/>
                <a:ext cx="1507779" cy="41695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A9A64B9E-7924-4443-9115-04B6156D9524}"/>
                  </a:ext>
                </a:extLst>
              </p:cNvPr>
              <p:cNvSpPr/>
              <p:nvPr/>
            </p:nvSpPr>
            <p:spPr>
              <a:xfrm>
                <a:off x="9655447" y="3983886"/>
                <a:ext cx="1507780" cy="19192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59DE04FC-95FE-4564-A2D4-E2F343BBEC7F}"/>
                  </a:ext>
                </a:extLst>
              </p:cNvPr>
              <p:cNvSpPr/>
              <p:nvPr/>
            </p:nvSpPr>
            <p:spPr>
              <a:xfrm>
                <a:off x="9655445" y="2018793"/>
                <a:ext cx="1507779" cy="19479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072CF0E8-3F90-4BC4-BDC2-D1AF819E127A}"/>
                  </a:ext>
                </a:extLst>
              </p:cNvPr>
              <p:cNvSpPr/>
              <p:nvPr/>
            </p:nvSpPr>
            <p:spPr>
              <a:xfrm>
                <a:off x="9810121" y="2142342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주간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9E4FD08-A496-4ADE-8C68-F96447C8BC54}"/>
                  </a:ext>
                </a:extLst>
              </p:cNvPr>
              <p:cNvSpPr/>
              <p:nvPr/>
            </p:nvSpPr>
            <p:spPr>
              <a:xfrm>
                <a:off x="9655445" y="1658867"/>
                <a:ext cx="1507779" cy="3622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인기 게임</a:t>
                </a: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442A9363-6A84-4B4A-A2BD-FAA2BE33079C}"/>
                  </a:ext>
                </a:extLst>
              </p:cNvPr>
              <p:cNvSpPr/>
              <p:nvPr/>
            </p:nvSpPr>
            <p:spPr>
              <a:xfrm>
                <a:off x="9805364" y="4098756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월간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B9BA2B2-B6E5-A8DC-FAD4-FE3C0804A5C2}"/>
                </a:ext>
              </a:extLst>
            </p:cNvPr>
            <p:cNvSpPr/>
            <p:nvPr/>
          </p:nvSpPr>
          <p:spPr>
            <a:xfrm>
              <a:off x="9929519" y="2479998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0CEF8FA-5D40-1B85-9D03-1867C766865D}"/>
                </a:ext>
              </a:extLst>
            </p:cNvPr>
            <p:cNvSpPr/>
            <p:nvPr/>
          </p:nvSpPr>
          <p:spPr>
            <a:xfrm>
              <a:off x="9929519" y="4413630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08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/>
                </a:solidFill>
              </a:rPr>
              <a:t>인기순</a:t>
            </a:r>
            <a:endParaRPr lang="en-US" altLang="ko-KR" sz="1400" b="1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A528CFD-4D32-64F6-A395-01A7EED50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41" y="777862"/>
            <a:ext cx="415859" cy="454246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64BC4F0-81AF-3044-26FA-CAC9D53ED1FC}"/>
              </a:ext>
            </a:extLst>
          </p:cNvPr>
          <p:cNvGrpSpPr/>
          <p:nvPr/>
        </p:nvGrpSpPr>
        <p:grpSpPr>
          <a:xfrm>
            <a:off x="9954915" y="1658868"/>
            <a:ext cx="1233844" cy="4034025"/>
            <a:chOff x="9929516" y="1658867"/>
            <a:chExt cx="1233844" cy="4034025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9F595112-AC2C-2928-B69A-D3E2A99EF00A}"/>
                </a:ext>
              </a:extLst>
            </p:cNvPr>
            <p:cNvGrpSpPr/>
            <p:nvPr/>
          </p:nvGrpSpPr>
          <p:grpSpPr>
            <a:xfrm>
              <a:off x="9929516" y="1658867"/>
              <a:ext cx="1233844" cy="4034025"/>
              <a:chOff x="9655445" y="1658867"/>
              <a:chExt cx="1507782" cy="4244308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4C9FC3C-4F7A-D753-7AAD-E3221438B402}"/>
                  </a:ext>
                </a:extLst>
              </p:cNvPr>
              <p:cNvSpPr/>
              <p:nvPr/>
            </p:nvSpPr>
            <p:spPr>
              <a:xfrm>
                <a:off x="9655445" y="1687848"/>
                <a:ext cx="1507779" cy="41695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B65AE25-E511-D426-7B11-A4CEA1CFEDE3}"/>
                  </a:ext>
                </a:extLst>
              </p:cNvPr>
              <p:cNvSpPr/>
              <p:nvPr/>
            </p:nvSpPr>
            <p:spPr>
              <a:xfrm>
                <a:off x="9655447" y="3983886"/>
                <a:ext cx="1507780" cy="19192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F669DD0-ED2F-C3AA-5867-23375EFA00CF}"/>
                  </a:ext>
                </a:extLst>
              </p:cNvPr>
              <p:cNvSpPr/>
              <p:nvPr/>
            </p:nvSpPr>
            <p:spPr>
              <a:xfrm>
                <a:off x="9655445" y="2018793"/>
                <a:ext cx="1507779" cy="19479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8C02DF16-68A5-B94D-3B05-019299FE484A}"/>
                  </a:ext>
                </a:extLst>
              </p:cNvPr>
              <p:cNvSpPr/>
              <p:nvPr/>
            </p:nvSpPr>
            <p:spPr>
              <a:xfrm>
                <a:off x="9810121" y="2142342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주간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C771A3B7-945B-04E6-B0BB-40F70A7AA4C1}"/>
                  </a:ext>
                </a:extLst>
              </p:cNvPr>
              <p:cNvSpPr/>
              <p:nvPr/>
            </p:nvSpPr>
            <p:spPr>
              <a:xfrm>
                <a:off x="9655445" y="1658867"/>
                <a:ext cx="1507779" cy="3622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인기 게임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FE0173CA-0A7C-D8FF-5C59-DF19846CAF3B}"/>
                  </a:ext>
                </a:extLst>
              </p:cNvPr>
              <p:cNvSpPr/>
              <p:nvPr/>
            </p:nvSpPr>
            <p:spPr>
              <a:xfrm>
                <a:off x="9805364" y="4098756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월간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45E0FD0-4EA1-2943-EC6E-6914368728FE}"/>
                </a:ext>
              </a:extLst>
            </p:cNvPr>
            <p:cNvSpPr/>
            <p:nvPr/>
          </p:nvSpPr>
          <p:spPr>
            <a:xfrm>
              <a:off x="9929519" y="2479998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AE4DE9CE-5D89-A697-9323-99DBD93519EB}"/>
                </a:ext>
              </a:extLst>
            </p:cNvPr>
            <p:cNvSpPr/>
            <p:nvPr/>
          </p:nvSpPr>
          <p:spPr>
            <a:xfrm>
              <a:off x="9929519" y="4413630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1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인기순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A528CFD-4D32-64F6-A395-01A7EED50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41" y="777862"/>
            <a:ext cx="415859" cy="454246"/>
          </a:xfrm>
          <a:prstGeom prst="rect">
            <a:avLst/>
          </a:prstGeom>
        </p:spPr>
      </p:pic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8BD2657-6A8C-F7E2-CE51-35DE68B6701B}"/>
              </a:ext>
            </a:extLst>
          </p:cNvPr>
          <p:cNvGrpSpPr/>
          <p:nvPr/>
        </p:nvGrpSpPr>
        <p:grpSpPr>
          <a:xfrm>
            <a:off x="3713926" y="258096"/>
            <a:ext cx="4228606" cy="2041336"/>
            <a:chOff x="1329610" y="-339821"/>
            <a:chExt cx="9963659" cy="2084320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82FD9C3-A0CB-D981-1CE7-09F68DAC459D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0" cy="12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DA53901-5D51-0782-E16E-374B4C31DC5C}"/>
                </a:ext>
              </a:extLst>
            </p:cNvPr>
            <p:cNvGrpSpPr/>
            <p:nvPr/>
          </p:nvGrpSpPr>
          <p:grpSpPr>
            <a:xfrm>
              <a:off x="1441346" y="-339821"/>
              <a:ext cx="9851923" cy="1875350"/>
              <a:chOff x="1441346" y="-339821"/>
              <a:chExt cx="9851923" cy="1875350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B22F420-147B-0562-0E49-9061919328BA}"/>
                  </a:ext>
                </a:extLst>
              </p:cNvPr>
              <p:cNvSpPr/>
              <p:nvPr/>
            </p:nvSpPr>
            <p:spPr>
              <a:xfrm>
                <a:off x="1441346" y="-339821"/>
                <a:ext cx="9851923" cy="18753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/>
                  <a:t>알람창</a:t>
                </a:r>
                <a:endParaRPr lang="en-US" altLang="ko-KR" sz="2000" dirty="0"/>
              </a:p>
              <a:p>
                <a:pPr algn="ctr"/>
                <a:r>
                  <a:rPr lang="ko-KR" altLang="en-US" sz="2000" dirty="0"/>
                  <a:t>로그인이 필요한 서비스 입니다</a:t>
                </a:r>
                <a:endParaRPr lang="ko-KR" alt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3C1169A-8F38-E4FB-4CF7-3B2478772A5F}"/>
                  </a:ext>
                </a:extLst>
              </p:cNvPr>
              <p:cNvSpPr txBox="1"/>
              <p:nvPr/>
            </p:nvSpPr>
            <p:spPr>
              <a:xfrm>
                <a:off x="1441346" y="-147635"/>
                <a:ext cx="9691566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/>
              </a:p>
            </p:txBody>
          </p:sp>
        </p:grpSp>
      </p:grpSp>
      <p:pic>
        <p:nvPicPr>
          <p:cNvPr id="145" name="그림 144">
            <a:extLst>
              <a:ext uri="{FF2B5EF4-FFF2-40B4-BE49-F238E27FC236}">
                <a16:creationId xmlns:a16="http://schemas.microsoft.com/office/drawing/2014/main" id="{5F3311E8-3C83-64E9-06C7-15DEEB842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583" y="1430427"/>
            <a:ext cx="1057423" cy="666843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D5FE38C-EA3D-FB04-FE73-FDDEC633B3E9}"/>
              </a:ext>
            </a:extLst>
          </p:cNvPr>
          <p:cNvGrpSpPr/>
          <p:nvPr/>
        </p:nvGrpSpPr>
        <p:grpSpPr>
          <a:xfrm>
            <a:off x="9954915" y="1658868"/>
            <a:ext cx="1233844" cy="4034025"/>
            <a:chOff x="9929516" y="1658867"/>
            <a:chExt cx="1233844" cy="4034025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1403190-BD7E-4F7B-D678-B195B95E3EA9}"/>
                </a:ext>
              </a:extLst>
            </p:cNvPr>
            <p:cNvGrpSpPr/>
            <p:nvPr/>
          </p:nvGrpSpPr>
          <p:grpSpPr>
            <a:xfrm>
              <a:off x="9929516" y="1658867"/>
              <a:ext cx="1233844" cy="4034025"/>
              <a:chOff x="9655445" y="1658867"/>
              <a:chExt cx="1507782" cy="4244308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C0EF1B27-E3F7-7B21-DDF3-FC228DF261D7}"/>
                  </a:ext>
                </a:extLst>
              </p:cNvPr>
              <p:cNvSpPr/>
              <p:nvPr/>
            </p:nvSpPr>
            <p:spPr>
              <a:xfrm>
                <a:off x="9655445" y="1687848"/>
                <a:ext cx="1507779" cy="41695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EE45CB7B-B476-1F07-AC47-5239FAB0D977}"/>
                  </a:ext>
                </a:extLst>
              </p:cNvPr>
              <p:cNvSpPr/>
              <p:nvPr/>
            </p:nvSpPr>
            <p:spPr>
              <a:xfrm>
                <a:off x="9655447" y="3983886"/>
                <a:ext cx="1507780" cy="19192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AA4D5D7-AEFF-1C22-6A91-75E182AFBE82}"/>
                  </a:ext>
                </a:extLst>
              </p:cNvPr>
              <p:cNvSpPr/>
              <p:nvPr/>
            </p:nvSpPr>
            <p:spPr>
              <a:xfrm>
                <a:off x="9655445" y="2018793"/>
                <a:ext cx="1507779" cy="19479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AB015CDA-B923-A5F4-D2F1-FCAF9D1F8015}"/>
                  </a:ext>
                </a:extLst>
              </p:cNvPr>
              <p:cNvSpPr/>
              <p:nvPr/>
            </p:nvSpPr>
            <p:spPr>
              <a:xfrm>
                <a:off x="9810121" y="2142342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주간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7DEC84C-C339-00CA-5562-AEB5FA21BEFE}"/>
                  </a:ext>
                </a:extLst>
              </p:cNvPr>
              <p:cNvSpPr/>
              <p:nvPr/>
            </p:nvSpPr>
            <p:spPr>
              <a:xfrm>
                <a:off x="9655445" y="1658867"/>
                <a:ext cx="1507779" cy="3622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인기 게임</a:t>
                </a: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86670467-52AE-AF26-64D0-CB716B37DBFD}"/>
                  </a:ext>
                </a:extLst>
              </p:cNvPr>
              <p:cNvSpPr/>
              <p:nvPr/>
            </p:nvSpPr>
            <p:spPr>
              <a:xfrm>
                <a:off x="9805364" y="4098756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월간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F5BBA69-86F9-C11F-8427-0B5AB6F80D59}"/>
                </a:ext>
              </a:extLst>
            </p:cNvPr>
            <p:cNvSpPr/>
            <p:nvPr/>
          </p:nvSpPr>
          <p:spPr>
            <a:xfrm>
              <a:off x="9929519" y="2479998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6D0CB02-E7AA-5B87-07DF-5BDC8E70D3E8}"/>
                </a:ext>
              </a:extLst>
            </p:cNvPr>
            <p:cNvSpPr/>
            <p:nvPr/>
          </p:nvSpPr>
          <p:spPr>
            <a:xfrm>
              <a:off x="9929519" y="4413630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76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49177" y="254544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인기순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0E4F0FD-7036-2F4C-E336-7A079DA22FB2}"/>
              </a:ext>
            </a:extLst>
          </p:cNvPr>
          <p:cNvSpPr txBox="1"/>
          <p:nvPr/>
        </p:nvSpPr>
        <p:spPr>
          <a:xfrm>
            <a:off x="9611521" y="519918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###</a:t>
            </a:r>
            <a:r>
              <a:rPr lang="ko-KR" altLang="en-US" sz="1600" b="1" dirty="0"/>
              <a:t>님 </a:t>
            </a:r>
            <a:endParaRPr lang="en-US" altLang="ko-KR" sz="1600" b="1" dirty="0"/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19684AAB-D298-7EEC-91DE-7CD27E8A5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DFABF6D-242B-E6CD-AFCB-BE8E30E9C148}"/>
              </a:ext>
            </a:extLst>
          </p:cNvPr>
          <p:cNvGrpSpPr/>
          <p:nvPr/>
        </p:nvGrpSpPr>
        <p:grpSpPr>
          <a:xfrm>
            <a:off x="9954915" y="1658868"/>
            <a:ext cx="1233844" cy="4034025"/>
            <a:chOff x="9929516" y="1658867"/>
            <a:chExt cx="1233844" cy="4034025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16E9B61B-859D-5CDE-901B-6557D9721929}"/>
                </a:ext>
              </a:extLst>
            </p:cNvPr>
            <p:cNvGrpSpPr/>
            <p:nvPr/>
          </p:nvGrpSpPr>
          <p:grpSpPr>
            <a:xfrm>
              <a:off x="9929516" y="1658867"/>
              <a:ext cx="1233844" cy="4034025"/>
              <a:chOff x="9655445" y="1658867"/>
              <a:chExt cx="1507782" cy="4244308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5813628B-6050-ADCB-E1F5-2E3FA1C396EE}"/>
                  </a:ext>
                </a:extLst>
              </p:cNvPr>
              <p:cNvSpPr/>
              <p:nvPr/>
            </p:nvSpPr>
            <p:spPr>
              <a:xfrm>
                <a:off x="9655445" y="1687848"/>
                <a:ext cx="1507779" cy="41695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F1B25F1B-EE63-5365-C7A1-7B7C76A3551C}"/>
                  </a:ext>
                </a:extLst>
              </p:cNvPr>
              <p:cNvSpPr/>
              <p:nvPr/>
            </p:nvSpPr>
            <p:spPr>
              <a:xfrm>
                <a:off x="9655447" y="3983886"/>
                <a:ext cx="1507780" cy="19192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101348A-4C1E-9E77-49E1-FA9349DCE0A1}"/>
                  </a:ext>
                </a:extLst>
              </p:cNvPr>
              <p:cNvSpPr/>
              <p:nvPr/>
            </p:nvSpPr>
            <p:spPr>
              <a:xfrm>
                <a:off x="9655445" y="2018793"/>
                <a:ext cx="1507779" cy="19479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8F6D4F03-B9BA-F661-A55E-73B5416D93CB}"/>
                  </a:ext>
                </a:extLst>
              </p:cNvPr>
              <p:cNvSpPr/>
              <p:nvPr/>
            </p:nvSpPr>
            <p:spPr>
              <a:xfrm>
                <a:off x="9810121" y="2142342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주간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77E61A49-7161-1A86-3426-F2CAB4957D2C}"/>
                  </a:ext>
                </a:extLst>
              </p:cNvPr>
              <p:cNvSpPr/>
              <p:nvPr/>
            </p:nvSpPr>
            <p:spPr>
              <a:xfrm>
                <a:off x="9655445" y="1658867"/>
                <a:ext cx="1507779" cy="3622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인기 게임</a:t>
                </a: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37553A90-650E-FC30-8ABC-D8987A4EF08D}"/>
                  </a:ext>
                </a:extLst>
              </p:cNvPr>
              <p:cNvSpPr/>
              <p:nvPr/>
            </p:nvSpPr>
            <p:spPr>
              <a:xfrm>
                <a:off x="9805364" y="4098756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월간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FC27640-218C-81A1-811E-64AE24E34672}"/>
                </a:ext>
              </a:extLst>
            </p:cNvPr>
            <p:cNvSpPr/>
            <p:nvPr/>
          </p:nvSpPr>
          <p:spPr>
            <a:xfrm>
              <a:off x="9929519" y="2479998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DA1B082-085D-AD4F-927A-DDCB1FE627FB}"/>
                </a:ext>
              </a:extLst>
            </p:cNvPr>
            <p:cNvSpPr/>
            <p:nvPr/>
          </p:nvSpPr>
          <p:spPr>
            <a:xfrm>
              <a:off x="9929519" y="4413630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0C5C86-824E-993F-1378-E620941E9EC8}"/>
              </a:ext>
            </a:extLst>
          </p:cNvPr>
          <p:cNvGrpSpPr/>
          <p:nvPr/>
        </p:nvGrpSpPr>
        <p:grpSpPr>
          <a:xfrm>
            <a:off x="9369719" y="1008659"/>
            <a:ext cx="1855975" cy="1859880"/>
            <a:chOff x="9353370" y="1007028"/>
            <a:chExt cx="1855975" cy="1859880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72CF0E8-3F90-4BC4-BDC2-D1AF819E127A}"/>
                </a:ext>
              </a:extLst>
            </p:cNvPr>
            <p:cNvSpPr/>
            <p:nvPr/>
          </p:nvSpPr>
          <p:spPr>
            <a:xfrm>
              <a:off x="9810121" y="2142342"/>
              <a:ext cx="1233196" cy="27668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주간 인기 게임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9E4FD08-A496-4ADE-8C68-F96447C8BC54}"/>
                </a:ext>
              </a:extLst>
            </p:cNvPr>
            <p:cNvSpPr/>
            <p:nvPr/>
          </p:nvSpPr>
          <p:spPr>
            <a:xfrm>
              <a:off x="9655445" y="1658867"/>
              <a:ext cx="1507779" cy="3622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추천</a:t>
              </a: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B3806DC4-1830-C2FC-61D2-507D7C48D6EE}"/>
                </a:ext>
              </a:extLst>
            </p:cNvPr>
            <p:cNvGrpSpPr/>
            <p:nvPr/>
          </p:nvGrpSpPr>
          <p:grpSpPr>
            <a:xfrm>
              <a:off x="9353370" y="1007028"/>
              <a:ext cx="1855975" cy="1859880"/>
              <a:chOff x="1329610" y="-339821"/>
              <a:chExt cx="10075397" cy="208432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7EB04FB-64B7-B704-386A-47C48146A66F}"/>
                  </a:ext>
                </a:extLst>
              </p:cNvPr>
              <p:cNvSpPr txBox="1"/>
              <p:nvPr/>
            </p:nvSpPr>
            <p:spPr>
              <a:xfrm flipH="1">
                <a:off x="1329610" y="534158"/>
                <a:ext cx="1074830" cy="12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 </a:t>
                </a:r>
                <a:endParaRPr lang="en-US" altLang="ko-KR" sz="1400" b="1" dirty="0"/>
              </a:p>
              <a:p>
                <a:endParaRPr lang="ko-KR" altLang="en-US" b="1" dirty="0"/>
              </a:p>
            </p:txBody>
          </p: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0BC77DBD-786D-0C74-785D-54A036E5F535}"/>
                  </a:ext>
                </a:extLst>
              </p:cNvPr>
              <p:cNvGrpSpPr/>
              <p:nvPr/>
            </p:nvGrpSpPr>
            <p:grpSpPr>
              <a:xfrm>
                <a:off x="1441346" y="-339821"/>
                <a:ext cx="9963661" cy="1875350"/>
                <a:chOff x="1441346" y="-339821"/>
                <a:chExt cx="9963661" cy="1875350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53F6C26-A52C-1C6C-D5FE-C945806E7D13}"/>
                    </a:ext>
                  </a:extLst>
                </p:cNvPr>
                <p:cNvSpPr/>
                <p:nvPr/>
              </p:nvSpPr>
              <p:spPr>
                <a:xfrm>
                  <a:off x="1441346" y="-339821"/>
                  <a:ext cx="9851923" cy="187535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5EEF55C-B6E6-1DD3-23D8-CA29409D95D4}"/>
                    </a:ext>
                  </a:extLst>
                </p:cNvPr>
                <p:cNvSpPr txBox="1"/>
                <p:nvPr/>
              </p:nvSpPr>
              <p:spPr>
                <a:xfrm>
                  <a:off x="1713440" y="-130933"/>
                  <a:ext cx="9691567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/>
                    <a:t>회원 정보 수정</a:t>
                  </a:r>
                  <a:endParaRPr lang="en-US" altLang="ko-KR" sz="1600" b="1" dirty="0"/>
                </a:p>
              </p:txBody>
            </p:sp>
          </p:grp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EBEFAAE-F8F8-A349-40C9-8FB5D11C72B5}"/>
                </a:ext>
              </a:extLst>
            </p:cNvPr>
            <p:cNvSpPr txBox="1"/>
            <p:nvPr/>
          </p:nvSpPr>
          <p:spPr>
            <a:xfrm>
              <a:off x="9431225" y="1619942"/>
              <a:ext cx="17147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지난 게임 기록</a:t>
              </a:r>
              <a:endParaRPr lang="en-US" altLang="ko-KR" sz="16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81E6E34-2379-44DE-82AF-FF8D985C03C9}"/>
                </a:ext>
              </a:extLst>
            </p:cNvPr>
            <p:cNvSpPr txBox="1"/>
            <p:nvPr/>
          </p:nvSpPr>
          <p:spPr>
            <a:xfrm>
              <a:off x="9431225" y="2080478"/>
              <a:ext cx="17147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로그 아웃</a:t>
              </a:r>
              <a:endParaRPr lang="en-US" altLang="ko-K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047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 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인기순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0E4F0FD-7036-2F4C-E336-7A079DA22FB2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19684AAB-D298-7EEC-91DE-7CD27E8A5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D6C2803-FCF3-AB3B-0334-245545B90A87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1605714" y="4612362"/>
            <a:chExt cx="1597453" cy="189024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AFE01D1-118D-4BFC-94B0-497394563AFC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5C5F1F5-C189-4774-9B92-F1C4BCEFBC08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727D1EA-429C-444A-B3D6-C27ED8FF0B75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8B2B14D-CBC0-4996-9FE9-1AE3BC1F5C5D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640E07E-6496-4C28-A1E0-C7EE4794232A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BA1714F-EAE8-4592-9C9B-9305726D6989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35C756-6C95-4C77-9999-E8161E7EFEC6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1B2ED47-B416-489C-9446-6F06535AD3A3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8107BAF-1ACD-92AA-1B34-91A70827A387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47EEC70-0F66-F63E-5C55-8A95C953D189}"/>
              </a:ext>
            </a:extLst>
          </p:cNvPr>
          <p:cNvGrpSpPr/>
          <p:nvPr/>
        </p:nvGrpSpPr>
        <p:grpSpPr>
          <a:xfrm>
            <a:off x="3618060" y="4612360"/>
            <a:ext cx="1597453" cy="1890241"/>
            <a:chOff x="1605714" y="4612362"/>
            <a:chExt cx="1597453" cy="1890241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914B317-DBEA-A7DE-0A53-C0E2C79E1F58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E89EB58-F8A8-0BF6-E8DE-E509D13DC948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97C04C65-0E6D-EDF4-EE30-444101118BD7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C60C506B-61F3-4A4D-7FBF-7A4F226D42FD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6CB2D87E-E186-C03E-7FBA-D088B7B11340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B0B8C4D0-A241-3992-CED6-5324B6D45CF6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BC32BC00-43CB-74EB-97D3-58CC0894F86F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EA0DBDDD-88D6-0DAD-BA88-06D09418BC4F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0F1DC80-F28D-6EE4-9BA5-D29139F3FEE3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D925E84B-601F-F89C-CA18-44F2E1BC4825}"/>
              </a:ext>
            </a:extLst>
          </p:cNvPr>
          <p:cNvGrpSpPr/>
          <p:nvPr/>
        </p:nvGrpSpPr>
        <p:grpSpPr>
          <a:xfrm>
            <a:off x="5628860" y="4612360"/>
            <a:ext cx="1597453" cy="1890241"/>
            <a:chOff x="1605714" y="4612362"/>
            <a:chExt cx="1597453" cy="1890241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70D1C47C-36ED-1928-AFC8-5577A510C90D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C0552027-A620-319A-F206-5F0CFA8143D6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7FDB056A-1C44-3E50-3AC7-61F8B06D657F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E1A1F76E-3E3E-2DBB-5D89-59C0D8777DCE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4A4A1806-034D-C65D-912C-9CD000BB346A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031E9046-A282-F282-92F5-9709BC18AC3A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0785E6F2-1E28-99CC-5B9C-9344B0845F21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AEE2CD98-F900-98E3-8B4B-6461B7F1B426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B989CB3-12FC-7EFB-5688-B0BD335E2BE1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72451A96-AB1B-2049-1A42-6F1967D06CF9}"/>
              </a:ext>
            </a:extLst>
          </p:cNvPr>
          <p:cNvGrpSpPr/>
          <p:nvPr/>
        </p:nvGrpSpPr>
        <p:grpSpPr>
          <a:xfrm>
            <a:off x="7641207" y="4612360"/>
            <a:ext cx="1597453" cy="1890241"/>
            <a:chOff x="1605714" y="4612362"/>
            <a:chExt cx="1597453" cy="1890241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81188318-D609-8C5B-5F96-14DA98A3559A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95B0E79B-4F85-9803-ACB2-29A739B22454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2F9273C7-EAB2-357F-1C37-011871B51287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CC0676C6-B55F-7A32-3FCD-7087CA9E0BF5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C9BB5BCF-922D-40E2-0054-4635352AE2E6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3B8899C0-4219-7317-0215-545A9692783F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87FF93A5-073C-4F09-E803-DBCB90AF1611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18346640-CD43-8534-995B-D76F1E32F0AB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8F9038A1-6AEC-1070-B5A4-DA90348F86D1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6D42F226-24B0-FF9B-BC25-9C8CD63F390F}"/>
              </a:ext>
            </a:extLst>
          </p:cNvPr>
          <p:cNvGrpSpPr/>
          <p:nvPr/>
        </p:nvGrpSpPr>
        <p:grpSpPr>
          <a:xfrm>
            <a:off x="1605714" y="6594220"/>
            <a:ext cx="1597453" cy="1890241"/>
            <a:chOff x="1605714" y="4612362"/>
            <a:chExt cx="1597453" cy="1890241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4119CCE5-368A-01B1-70CA-39FE31C91281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DEAFA77F-ED67-1A65-754F-E2B9BE366E6C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92CA0B06-0764-60D8-5F13-2E2B5CB21DBE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20887A43-F243-3368-9202-E11815FCA80D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44BAB36D-603F-3C30-B2C2-D35CD4CD4A7D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130CEC48-B2F4-0BDF-6DF7-D371A98B4DD2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6D155A26-F637-E0FA-E923-CB274DB311F7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67588113-9EAA-7792-20BD-8B37B68DBFBF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1F6A792-F457-9AA5-F929-27960CF4479E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140B719E-2702-9902-3BED-7F4FFDFEE722}"/>
              </a:ext>
            </a:extLst>
          </p:cNvPr>
          <p:cNvGrpSpPr/>
          <p:nvPr/>
        </p:nvGrpSpPr>
        <p:grpSpPr>
          <a:xfrm>
            <a:off x="3618059" y="6626855"/>
            <a:ext cx="1597453" cy="1890241"/>
            <a:chOff x="1605714" y="4612362"/>
            <a:chExt cx="1597453" cy="1890241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4FBEBF3C-BE6E-7FFD-541E-DBD923E8B21A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588694BB-3AB3-25E1-EF0B-C5D56DA1D832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967BA8AF-49F8-4E96-3772-3009008F86C6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76A4988A-7FD8-358A-8F1F-FE312FFAFE32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1E858E79-FDF6-54B8-5666-34B7E0E355EE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71B54708-770F-BCB3-5AFB-A875CF6987C9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0DFBA4AC-2B7E-0E0C-6A11-DE55276E7F5A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CF6A4116-AADB-DFE4-0BB7-89FC41F66F90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2540232A-2CCA-0F8B-9C74-A37845B9A509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94FC0400-17C3-B4D2-41CB-7BA1D16BD55F}"/>
              </a:ext>
            </a:extLst>
          </p:cNvPr>
          <p:cNvGrpSpPr/>
          <p:nvPr/>
        </p:nvGrpSpPr>
        <p:grpSpPr>
          <a:xfrm>
            <a:off x="5628860" y="6626855"/>
            <a:ext cx="1597453" cy="1890241"/>
            <a:chOff x="1605714" y="4612362"/>
            <a:chExt cx="1597453" cy="1890241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E5EEB189-E782-E859-63D9-51A4764896B8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D7A9DE03-AB4A-127D-2891-8FF993CC9984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DFF3C217-407E-51A5-E8EC-C54D7E2AE3FD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6F4B24D7-3945-C2AC-3609-157ACF1026B3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FB269715-8FF8-AA89-B178-4BD46AEBAD50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2EA6EE36-0340-54F3-3CEF-0F81BF03FE64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AF39C75C-BDFF-C444-BFDA-30C0714DC74E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9E234C5-5493-6C25-DF3A-02CA5F91E6F0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3BEC08DC-8023-2FE2-3505-DD283465F673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66CA0CF-EAF8-DB1B-35D8-FF6FC70CB3C3}"/>
              </a:ext>
            </a:extLst>
          </p:cNvPr>
          <p:cNvGrpSpPr/>
          <p:nvPr/>
        </p:nvGrpSpPr>
        <p:grpSpPr>
          <a:xfrm>
            <a:off x="7655767" y="6594219"/>
            <a:ext cx="1597453" cy="1890241"/>
            <a:chOff x="1605714" y="4612362"/>
            <a:chExt cx="1597453" cy="1890241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1EBAE9CB-15DD-B79D-0D77-29C6CAF1DACF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3717AB4C-5C34-1514-443E-DEFF5774BFE0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215A5A44-DB49-D53A-99DF-252A4C92C163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7ECD792F-BF86-E7A6-A1E0-D06AA33B0CB7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3C4BAD5B-50BF-BAC1-27C5-D0B411878F41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50A392BE-F4CE-FEA3-44A4-1088863CD28B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22C52087-0A41-7303-357B-77719F80E24E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53434963-50E5-3A4A-198E-276088E0E2F6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CE1FE57-E879-0FD5-22B0-2B9A3C74898F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CBBBCDEC-792A-39AB-3AA0-6C87D1971A1B}"/>
              </a:ext>
            </a:extLst>
          </p:cNvPr>
          <p:cNvGrpSpPr/>
          <p:nvPr/>
        </p:nvGrpSpPr>
        <p:grpSpPr>
          <a:xfrm>
            <a:off x="9954915" y="1658868"/>
            <a:ext cx="1233844" cy="4034025"/>
            <a:chOff x="9929516" y="1658867"/>
            <a:chExt cx="1233844" cy="4034025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AC93FF52-281E-273A-98D9-B2694A159611}"/>
                </a:ext>
              </a:extLst>
            </p:cNvPr>
            <p:cNvGrpSpPr/>
            <p:nvPr/>
          </p:nvGrpSpPr>
          <p:grpSpPr>
            <a:xfrm>
              <a:off x="9929516" y="1658867"/>
              <a:ext cx="1233844" cy="4034025"/>
              <a:chOff x="9655445" y="1658867"/>
              <a:chExt cx="1507782" cy="4244308"/>
            </a:xfrm>
          </p:grpSpPr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914F42FE-EBD5-1F3B-24CF-B1DB222077BE}"/>
                  </a:ext>
                </a:extLst>
              </p:cNvPr>
              <p:cNvSpPr/>
              <p:nvPr/>
            </p:nvSpPr>
            <p:spPr>
              <a:xfrm>
                <a:off x="9655445" y="1687848"/>
                <a:ext cx="1507779" cy="41695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F11C9FA5-70EE-6CAA-FEFA-89A1CBC512D9}"/>
                  </a:ext>
                </a:extLst>
              </p:cNvPr>
              <p:cNvSpPr/>
              <p:nvPr/>
            </p:nvSpPr>
            <p:spPr>
              <a:xfrm>
                <a:off x="9655447" y="3983886"/>
                <a:ext cx="1507780" cy="19192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B1C24EE1-6A11-6CE6-EE36-14FA0395A809}"/>
                  </a:ext>
                </a:extLst>
              </p:cNvPr>
              <p:cNvSpPr/>
              <p:nvPr/>
            </p:nvSpPr>
            <p:spPr>
              <a:xfrm>
                <a:off x="9655445" y="2018793"/>
                <a:ext cx="1507779" cy="19479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853BA53B-F4A1-D9A1-467A-C2FBC8C49257}"/>
                  </a:ext>
                </a:extLst>
              </p:cNvPr>
              <p:cNvSpPr/>
              <p:nvPr/>
            </p:nvSpPr>
            <p:spPr>
              <a:xfrm>
                <a:off x="9810121" y="2142342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주간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5B3A18D2-9AF0-080C-07FA-4BC9329222B7}"/>
                  </a:ext>
                </a:extLst>
              </p:cNvPr>
              <p:cNvSpPr/>
              <p:nvPr/>
            </p:nvSpPr>
            <p:spPr>
              <a:xfrm>
                <a:off x="9655445" y="1658867"/>
                <a:ext cx="1507779" cy="3622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인기 게임</a:t>
                </a: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F645C7D6-D161-3F57-FF07-65682174FD51}"/>
                  </a:ext>
                </a:extLst>
              </p:cNvPr>
              <p:cNvSpPr/>
              <p:nvPr/>
            </p:nvSpPr>
            <p:spPr>
              <a:xfrm>
                <a:off x="9805364" y="4098756"/>
                <a:ext cx="1233196" cy="27668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월간 인기 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58B60DF5-69D0-3424-C9E2-AD921F5CA475}"/>
                </a:ext>
              </a:extLst>
            </p:cNvPr>
            <p:cNvSpPr/>
            <p:nvPr/>
          </p:nvSpPr>
          <p:spPr>
            <a:xfrm>
              <a:off x="9929519" y="2479998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688D989-BCA6-EC44-54BA-D4646C232A08}"/>
                </a:ext>
              </a:extLst>
            </p:cNvPr>
            <p:cNvSpPr/>
            <p:nvPr/>
          </p:nvSpPr>
          <p:spPr>
            <a:xfrm>
              <a:off x="9929519" y="4413630"/>
              <a:ext cx="1233705" cy="12735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1.</a:t>
              </a:r>
              <a:r>
                <a:rPr lang="ko-KR" altLang="en-US" sz="900" dirty="0">
                  <a:solidFill>
                    <a:schemeClr val="tx1"/>
                  </a:solidFill>
                </a:rPr>
                <a:t>음식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2.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카페 월드컵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55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5" y="258095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FF19489-EE99-4FCD-AD7D-9745DB5A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492" y="1681911"/>
            <a:ext cx="3559010" cy="261268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D120C7-9563-416D-AAD4-A7B6CA2DD345}"/>
              </a:ext>
            </a:extLst>
          </p:cNvPr>
          <p:cNvSpPr/>
          <p:nvPr/>
        </p:nvSpPr>
        <p:spPr>
          <a:xfrm>
            <a:off x="5229224" y="825770"/>
            <a:ext cx="1685407" cy="7639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로고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BC2E4B-A0CB-4E28-AF71-E17675217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492" y="4294595"/>
            <a:ext cx="3559010" cy="17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1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1141</Words>
  <Application>Microsoft Office PowerPoint</Application>
  <PresentationFormat>와이드스크린</PresentationFormat>
  <Paragraphs>659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주제 선정 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왕서연</dc:creator>
  <cp:lastModifiedBy>user</cp:lastModifiedBy>
  <cp:revision>8</cp:revision>
  <dcterms:created xsi:type="dcterms:W3CDTF">2022-07-14T17:28:56Z</dcterms:created>
  <dcterms:modified xsi:type="dcterms:W3CDTF">2023-03-20T15:48:55Z</dcterms:modified>
</cp:coreProperties>
</file>