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6" r:id="rId3"/>
    <p:sldId id="285" r:id="rId4"/>
    <p:sldId id="283" r:id="rId5"/>
    <p:sldId id="284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국창훈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18C1C93-3936-954F-1D98-8565588E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02" y="2830114"/>
            <a:ext cx="3471470" cy="948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28834C-0722-6309-47C8-3274551B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02" y="1013942"/>
            <a:ext cx="2712998" cy="8022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7FAF12-A440-136D-4689-C1FB484A1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2" y="4792146"/>
            <a:ext cx="3077650" cy="8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7EFC86C-D37A-B86D-C3A8-24277CA2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09" y="643467"/>
            <a:ext cx="3384422" cy="557106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22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C1601-F2AB-9159-4096-7BF19162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2" y="643467"/>
            <a:ext cx="5609355" cy="557106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64161-6694-B772-3826-19841763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37" y="643467"/>
            <a:ext cx="4665766" cy="557106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1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09436-BCF8-AA55-20BD-7C39326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1" y="643467"/>
            <a:ext cx="6942138" cy="557106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17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FBB47-3091-F9E6-1863-3445B729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94" y="643467"/>
            <a:ext cx="5111452" cy="5571066"/>
          </a:xfrm>
          <a:prstGeom prst="rect">
            <a:avLst/>
          </a:pr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2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F1673269-389D-7CDF-CE45-81B7F337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12" y="1799153"/>
            <a:ext cx="7125016" cy="32596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21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</Words>
  <Application>Microsoft Office PowerPoint</Application>
  <PresentationFormat>와이드스크린</PresentationFormat>
  <Paragraphs>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국창훈</cp:lastModifiedBy>
  <cp:revision>2</cp:revision>
  <dcterms:created xsi:type="dcterms:W3CDTF">2023-03-27T04:10:27Z</dcterms:created>
  <dcterms:modified xsi:type="dcterms:W3CDTF">2023-03-27T06:26:17Z</dcterms:modified>
</cp:coreProperties>
</file>