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6" r:id="rId3"/>
    <p:sldId id="285" r:id="rId4"/>
    <p:sldId id="283" r:id="rId5"/>
    <p:sldId id="284" r:id="rId6"/>
    <p:sldId id="290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93857-6AB4-4AA6-AD6D-3606003946A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3302-4E66-4325-BBC3-955148152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8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715A-5DFC-FDFE-4DA2-3A4E4E88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47F68F-8112-9AF6-E3AF-5D83E560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313EB-A815-911D-A909-E5C7A6BC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EEDA-6991-29F7-B048-A9298C2A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9DCAA-3BFC-063E-E7D1-5F31BDF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DE536-9C8F-3E3B-4057-4273FDB2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6E5C0-6A4E-2A88-94AD-8286793DC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F3642-D924-E58D-65BA-5E6DA077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78F6B-D442-87CD-3F85-212F4CD2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7FC6E-4E0A-10AE-380D-0BA99CB5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8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03794-A92E-32BA-9F42-F6A9DC20F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29640-5BE5-52D4-01AE-75CE8694B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30CEC-D2A9-AEFD-9F86-61D564B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4D843-4F78-C976-5374-F5DCE17C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4A758-08C4-A044-7CC0-F81FBDF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44A9-1171-1424-F0E3-16FBBCB7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C486-4CFB-7FFB-04F0-46FDD1D2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63B82-3DA4-1D68-6287-C7302814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89ECF-88C3-EFA5-414C-CF186E48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43571-1CA7-12F0-9095-116014DF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E176-AD89-7710-C669-F72C6EA0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A92DD-A831-3A5E-9C8D-ED74C7A6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E19F5-57F1-DA55-CAEC-B18A38AE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4623F-F3E6-D4C8-0430-C678DCD7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EB9C2-39C4-1197-9EC9-2694FC6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3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0CC6-DCC0-EBE5-D4A6-C786DB5E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3D2C0-7EA5-1281-FAD5-70CAABD9C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A82AA-437C-83D0-573A-62CB5F0C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6021B-50E6-7301-A8BA-63B0A7E8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2B206-2788-4562-2603-1D20297B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E6A1-AA03-D6AD-28F9-14860AF3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0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69453-C2FB-E823-BA47-15957DE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2FDC2-B2F9-8FBB-CEFE-FEF1C147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17097-D0B2-9F4E-7EEB-99856539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950DA-65AD-40A1-1B01-321EFBA5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0EBD2A-C5A1-264A-A19A-6C57D7B1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604EC0-4C95-9329-A498-4EF7F1A5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6D00FB-FD0D-4ABA-6CAE-FBFDF32D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1C4605-F488-2BDF-E213-ADEEF43E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ED7F7-35EA-CB88-BDB6-32F71D55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AE6AF9-52F0-0E90-C049-8FCFBF8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D22B4-B566-3F9A-15E2-4308C28B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2ED7-5580-9080-FE99-7DE47247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864F2-3282-0CB8-2473-74D3EB00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842C7-DD93-0DB6-0337-D1B135BB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7827F-7590-E01B-FB5F-E4543D4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ACA88-AE0B-21A2-54B6-52894553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623C5-B9AF-6580-19C7-6AB0A88B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F7BBA-8B84-452C-7CAC-1AACED95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3D681-813F-5115-24DB-D0275ED5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9F354-2385-0EA0-9EFE-2C4BED7D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79D3-D995-6450-194B-81C27BBB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84DB-81D2-5327-EADC-A2C89D66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34CE05-BCEA-9737-8FC5-B1F314BD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8330AE-F6F8-378A-197C-54220606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12C58-F8C2-A5ED-24AD-4046561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5B0AC-CEE1-7B20-84DB-21308EA0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B8021-A759-34E4-555B-F20271AE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BEDC54-0E45-6B33-6489-011FF1B1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C82C5-130C-0949-F380-AA87694B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2DB3E-1D84-8D2B-1909-7BBA9F998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A74A-E283-4521-BB29-607F83CF78F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41C4C-E60C-FDE0-8036-0F4F93CE1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08F36-3777-1270-434D-3D9E3F053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54CBA0-0475-A00B-03D3-27038B86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70" y="1502947"/>
            <a:ext cx="9599660" cy="4511839"/>
          </a:xfrm>
          <a:prstGeom prst="rect">
            <a:avLst/>
          </a:prstGeom>
          <a:ln>
            <a:noFill/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745EDEC-E084-AFCF-CE9F-C597812535C6}"/>
              </a:ext>
            </a:extLst>
          </p:cNvPr>
          <p:cNvSpPr txBox="1">
            <a:spLocks/>
          </p:cNvSpPr>
          <p:nvPr/>
        </p:nvSpPr>
        <p:spPr>
          <a:xfrm>
            <a:off x="1670670" y="331985"/>
            <a:ext cx="9303327" cy="972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월드컵 게임 페이지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C38F066-44EE-3DD8-AC50-71C8A60EB88B}"/>
              </a:ext>
            </a:extLst>
          </p:cNvPr>
          <p:cNvSpPr txBox="1">
            <a:spLocks/>
          </p:cNvSpPr>
          <p:nvPr/>
        </p:nvSpPr>
        <p:spPr>
          <a:xfrm>
            <a:off x="8152378" y="5659858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b="1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88D34A3-E046-498D-993F-0A2EF6D82AF3}"/>
              </a:ext>
            </a:extLst>
          </p:cNvPr>
          <p:cNvSpPr txBox="1">
            <a:spLocks/>
          </p:cNvSpPr>
          <p:nvPr/>
        </p:nvSpPr>
        <p:spPr>
          <a:xfrm>
            <a:off x="8613914" y="6069860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국창훈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302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18C1C93-3936-954F-1D98-8565588E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02" y="2830114"/>
            <a:ext cx="3471470" cy="948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28834C-0722-6309-47C8-3274551B5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402" y="1013942"/>
            <a:ext cx="2712998" cy="8022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7FAF12-A440-136D-4689-C1FB484A1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402" y="4792146"/>
            <a:ext cx="3077650" cy="83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7EFC86C-D37A-B86D-C3A8-24277CA2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09" y="643467"/>
            <a:ext cx="3384422" cy="557106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422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C1601-F2AB-9159-4096-7BF19162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42" y="643467"/>
            <a:ext cx="5609355" cy="557106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4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764161-6694-B772-3826-198417635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37" y="643467"/>
            <a:ext cx="4665766" cy="557106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914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0D437B-0E04-4F12-8659-85590EC1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74" y="1278730"/>
            <a:ext cx="5734850" cy="5191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C75668-EA48-4C09-8E90-23CF99AF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19" y="387420"/>
            <a:ext cx="222916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4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309436-BCF8-AA55-20BD-7C39326C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51" y="643467"/>
            <a:ext cx="6942138" cy="557106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517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FBB47-3091-F9E6-1863-3445B729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94" y="643467"/>
            <a:ext cx="5111452" cy="5571066"/>
          </a:xfrm>
          <a:prstGeom prst="rect">
            <a:avLst/>
          </a:prstGeom>
        </p:spPr>
      </p:pic>
      <p:grpSp>
        <p:nvGrpSpPr>
          <p:cNvPr id="20" name="Group 13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23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F1673269-389D-7CDF-CE45-81B7F3372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912" y="1799153"/>
            <a:ext cx="7125016" cy="32596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121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140</TotalTime>
  <Words>5</Words>
  <Application>Microsoft Office PowerPoint</Application>
  <PresentationFormat>와이드스크린</PresentationFormat>
  <Paragraphs>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국창훈</dc:creator>
  <cp:lastModifiedBy>user</cp:lastModifiedBy>
  <cp:revision>3</cp:revision>
  <dcterms:created xsi:type="dcterms:W3CDTF">2023-03-27T04:10:27Z</dcterms:created>
  <dcterms:modified xsi:type="dcterms:W3CDTF">2023-04-03T15:34:31Z</dcterms:modified>
</cp:coreProperties>
</file>