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6" r:id="rId3"/>
    <p:sldId id="319" r:id="rId4"/>
    <p:sldId id="321" r:id="rId5"/>
    <p:sldId id="322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5" r:id="rId16"/>
    <p:sldId id="348" r:id="rId17"/>
    <p:sldId id="331" r:id="rId18"/>
    <p:sldId id="337" r:id="rId19"/>
    <p:sldId id="334" r:id="rId20"/>
    <p:sldId id="343" r:id="rId21"/>
    <p:sldId id="344" r:id="rId22"/>
    <p:sldId id="345" r:id="rId23"/>
    <p:sldId id="293" r:id="rId24"/>
    <p:sldId id="294" r:id="rId25"/>
    <p:sldId id="292" r:id="rId26"/>
    <p:sldId id="351" r:id="rId27"/>
    <p:sldId id="353" r:id="rId28"/>
    <p:sldId id="35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38180" autoAdjust="0"/>
  </p:normalViewPr>
  <p:slideViewPr>
    <p:cSldViewPr snapToGrid="0">
      <p:cViewPr varScale="1">
        <p:scale>
          <a:sx n="43" d="100"/>
          <a:sy n="43" d="100"/>
        </p:scale>
        <p:origin x="29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8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26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8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Mysql workbench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44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staruml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7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4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9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7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err="1"/>
              <a:t>국창훈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0405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-gameNo : </a:t>
                      </a:r>
                      <a:r>
                        <a:rPr lang="ko-KR" altLang="en-US"/>
                        <a:t>게임 번호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-round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라운드 선택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231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-elementNo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요소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1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  <a:r>
                        <a:rPr lang="en-US" altLang="ko-KR"/>
                        <a:t>-</a:t>
                      </a:r>
                      <a:r>
                        <a:rPr lang="ko-KR" altLang="en-US" err="1"/>
                        <a:t>셔플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6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83510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내가 만드는 월드컵 게임 </a:t>
                      </a:r>
                      <a:r>
                        <a:rPr lang="en-US" altLang="ko-KR"/>
                        <a:t>( </a:t>
                      </a:r>
                      <a:r>
                        <a:rPr lang="ko-KR" altLang="en-US"/>
                        <a:t>게임 등록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err="1"/>
                        <a:t>gameTitle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게임 이름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elementImg1~elementImg16+ : </a:t>
                      </a:r>
                      <a:r>
                        <a:rPr lang="ko-KR" altLang="en-US"/>
                        <a:t>요소 이미지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elementTitle1 ~ elementTitle16+ : </a:t>
                      </a:r>
                      <a:r>
                        <a:rPr lang="ko-KR" altLang="en-US"/>
                        <a:t>요소 이름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 : </a:t>
                      </a:r>
                      <a:r>
                        <a:rPr lang="ko-KR" altLang="en-US"/>
                        <a:t>사용자 </a:t>
                      </a:r>
                      <a:r>
                        <a:rPr lang="en-US" altLang="ko-KR"/>
                        <a:t>id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8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8198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결과 기록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아이디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gameRecord : </a:t>
                      </a:r>
                      <a:r>
                        <a:rPr lang="ko-KR" altLang="en-US"/>
                        <a:t>게임 결과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90166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목록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10659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상세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1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5745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작성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53674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수정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수정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5962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삭제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 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0FA1129-34DF-D1AB-42B3-B1B9290F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3" y="1609389"/>
            <a:ext cx="4734902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7830"/>
              </p:ext>
            </p:extLst>
          </p:nvPr>
        </p:nvGraphicFramePr>
        <p:xfrm>
          <a:off x="831022" y="886927"/>
          <a:ext cx="10529955" cy="50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91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62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r>
                        <a:rPr lang="ko-KR" altLang="en-US" sz="200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2615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TBL_MEMBER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PK/AUTO_INCREMENT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UNIQUE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pw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varchar(16)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name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varchar(8)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age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addr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</a:t>
                      </a:r>
                      <a:r>
                        <a:rPr lang="en-US" altLang="ko-KR" sz="2000" b="1" err="1"/>
                        <a:t>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20075"/>
              </p:ext>
            </p:extLst>
          </p:nvPr>
        </p:nvGraphicFramePr>
        <p:xfrm>
          <a:off x="954505" y="854240"/>
          <a:ext cx="10282990" cy="51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94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200104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222901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1081145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85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29365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TBL_GAME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game_no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 / AUTO_INCREMENT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game_img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varchar(50)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1391"/>
              </p:ext>
            </p:extLst>
          </p:nvPr>
        </p:nvGraphicFramePr>
        <p:xfrm>
          <a:off x="907774" y="427383"/>
          <a:ext cx="10376451" cy="600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87893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2215692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1131243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81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5718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TBL_ELEMENT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PK(FK)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5718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element_select_cnt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element_win_cnt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element_img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varchar(50)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38933"/>
              </p:ext>
            </p:extLst>
          </p:nvPr>
        </p:nvGraphicFramePr>
        <p:xfrm>
          <a:off x="430696" y="872567"/>
          <a:ext cx="11330608" cy="511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767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err="1"/>
                        <a:t>열이름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1375732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TBL_RECORD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game_no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err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3757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member_no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game_record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text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11840"/>
              </p:ext>
            </p:extLst>
          </p:nvPr>
        </p:nvGraphicFramePr>
        <p:xfrm>
          <a:off x="907775" y="268848"/>
          <a:ext cx="10376450" cy="632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81608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548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516733">
                <a:tc rowSpan="10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TBL_BOARD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PK/</a:t>
                      </a:r>
                      <a:r>
                        <a:rPr lang="en-US" altLang="ko-KR" sz="1800" b="1"/>
                        <a:t>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516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category_no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varchar(30)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1033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board_contents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548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varchar(30)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19220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30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view_cnt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182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like_cnt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28347"/>
              </p:ext>
            </p:extLst>
          </p:nvPr>
        </p:nvGraphicFramePr>
        <p:xfrm>
          <a:off x="679175" y="775252"/>
          <a:ext cx="10833650" cy="584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730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92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4634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TBL_REPLY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 / 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463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1599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board_no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52023"/>
              </p:ext>
            </p:extLst>
          </p:nvPr>
        </p:nvGraphicFramePr>
        <p:xfrm>
          <a:off x="430696" y="2435134"/>
          <a:ext cx="11330608" cy="19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TBL_CATEGORY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category_no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786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DD74B-18CA-4517-BAB6-6D4FD353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B680A-076E-4240-95D7-8800ECC1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38C89-DEE2-49D2-AE5B-DAC3AD46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2" y="290074"/>
            <a:ext cx="7487695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6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CAE088-498D-46C7-8675-A4C33151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43" y="0"/>
            <a:ext cx="876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35819"/>
              </p:ext>
            </p:extLst>
          </p:nvPr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회원가입에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회원가입에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– </a:t>
                      </a:r>
                      <a:r>
                        <a:rPr lang="ko-KR" altLang="en-US"/>
                        <a:t>아이디가 이미 사용 중일 때 </a:t>
                      </a:r>
                      <a:r>
                        <a:rPr lang="en-US" altLang="ko-KR"/>
                        <a:t>: 409</a:t>
                      </a:r>
                      <a:br>
                        <a:rPr lang="en-US" altLang="ko-KR"/>
                      </a:br>
                      <a:r>
                        <a:rPr lang="en-US" altLang="ko-KR"/>
                        <a:t>2 -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0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83127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 정보 수정에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 정보 수정에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16286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탈퇴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로그인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로그인에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로그인에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r>
                        <a:rPr lang="en-US" altLang="ko-KR"/>
                        <a:t>2 – </a:t>
                      </a:r>
                      <a:r>
                        <a:rPr lang="ko-KR" altLang="en-US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1503"/>
              </p:ext>
            </p:extLst>
          </p:nvPr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목록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{ “</a:t>
                      </a:r>
                      <a:r>
                        <a:rPr lang="en-US" altLang="ko-KR" err="1"/>
                        <a:t>gameList</a:t>
                      </a:r>
                      <a:r>
                        <a:rPr lang="en-US" altLang="ko-KR"/>
                        <a:t>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50735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검색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search : </a:t>
                      </a:r>
                      <a:r>
                        <a:rPr lang="ko-KR" altLang="en-US"/>
                        <a:t>게임 제목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3407"/>
              </p:ext>
            </p:extLst>
          </p:nvPr>
        </p:nvGraphicFramePr>
        <p:xfrm>
          <a:off x="1987550" y="428767"/>
          <a:ext cx="8216900" cy="54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메인 페이지 목록 정렬 방식 선택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err="1"/>
                        <a:t>sortingMethod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정렬 방법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1131</Words>
  <Application>Microsoft Office PowerPoint</Application>
  <PresentationFormat>와이드스크린</PresentationFormat>
  <Paragraphs>457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user</cp:lastModifiedBy>
  <cp:revision>15</cp:revision>
  <dcterms:created xsi:type="dcterms:W3CDTF">2023-03-27T04:10:27Z</dcterms:created>
  <dcterms:modified xsi:type="dcterms:W3CDTF">2023-04-03T13:50:34Z</dcterms:modified>
</cp:coreProperties>
</file>