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86" r:id="rId3"/>
    <p:sldId id="285" r:id="rId4"/>
    <p:sldId id="283" r:id="rId5"/>
    <p:sldId id="284" r:id="rId6"/>
    <p:sldId id="287" r:id="rId7"/>
    <p:sldId id="288" r:id="rId8"/>
    <p:sldId id="289" r:id="rId9"/>
    <p:sldId id="290" r:id="rId10"/>
    <p:sldId id="319" r:id="rId11"/>
    <p:sldId id="321" r:id="rId12"/>
    <p:sldId id="322" r:id="rId13"/>
    <p:sldId id="320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5" r:id="rId23"/>
    <p:sldId id="331" r:id="rId24"/>
    <p:sldId id="337" r:id="rId25"/>
    <p:sldId id="334" r:id="rId26"/>
    <p:sldId id="338" r:id="rId27"/>
    <p:sldId id="339" r:id="rId28"/>
    <p:sldId id="340" r:id="rId29"/>
    <p:sldId id="341" r:id="rId30"/>
    <p:sldId id="343" r:id="rId31"/>
    <p:sldId id="344" r:id="rId32"/>
    <p:sldId id="345" r:id="rId33"/>
    <p:sldId id="293" r:id="rId34"/>
    <p:sldId id="292" r:id="rId35"/>
    <p:sldId id="294" r:id="rId36"/>
    <p:sldId id="297" r:id="rId37"/>
    <p:sldId id="296" r:id="rId38"/>
    <p:sldId id="34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55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0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07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sz="1600" b="1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회원 정보 테이블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memberInfo</a:t>
            </a:r>
            <a:r>
              <a:rPr lang="en-US" altLang="ko-KR" sz="1600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varchar(8)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나이 </a:t>
            </a:r>
            <a:r>
              <a:rPr lang="en-US" altLang="ko-KR" dirty="0"/>
              <a:t>: age / int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gamesInfo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>
                <a:solidFill>
                  <a:srgbClr val="00B050"/>
                </a:solidFill>
              </a:rPr>
              <a:t>회원정보 테이블 </a:t>
            </a:r>
            <a:r>
              <a:rPr lang="en-US" altLang="ko-KR" b="1" i="1" dirty="0">
                <a:solidFill>
                  <a:srgbClr val="00B050"/>
                </a:solidFill>
              </a:rPr>
              <a:t>– </a:t>
            </a:r>
            <a:r>
              <a:rPr lang="ko-KR" altLang="en-US" b="1" i="1" dirty="0">
                <a:solidFill>
                  <a:srgbClr val="00B050"/>
                </a:solidFill>
              </a:rPr>
              <a:t>회원번호 </a:t>
            </a:r>
            <a:r>
              <a:rPr lang="ko-KR" altLang="en-US" dirty="0"/>
              <a:t>게임 등록 사용자 회원번호 </a:t>
            </a:r>
            <a:r>
              <a:rPr lang="en-US" altLang="ko-KR" dirty="0"/>
              <a:t>: </a:t>
            </a:r>
            <a:r>
              <a:rPr lang="en-US" altLang="ko-KR" dirty="0" err="1"/>
              <a:t>regMemberIdx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이름</a:t>
            </a:r>
            <a:r>
              <a:rPr lang="en-US" altLang="ko-KR" dirty="0"/>
              <a:t>: </a:t>
            </a:r>
            <a:r>
              <a:rPr lang="en-US" altLang="ko-KR" dirty="0" err="1"/>
              <a:t>gameTitle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이미지 경로 </a:t>
            </a:r>
            <a:r>
              <a:rPr lang="en-US" altLang="ko-KR" dirty="0"/>
              <a:t>: </a:t>
            </a:r>
            <a:r>
              <a:rPr lang="en-US" altLang="ko-KR" dirty="0" err="1"/>
              <a:t>gameImg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등록 날짜 </a:t>
            </a:r>
            <a:r>
              <a:rPr lang="en-US" altLang="ko-KR" dirty="0"/>
              <a:t>: </a:t>
            </a:r>
            <a:r>
              <a:rPr lang="en-US" altLang="ko-KR" dirty="0" err="1"/>
              <a:t>regDate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데이터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PK,</a:t>
            </a:r>
            <a:r>
              <a:rPr lang="ko-KR" altLang="en-US" dirty="0"/>
              <a:t> </a:t>
            </a:r>
            <a:r>
              <a:rPr lang="en-US" altLang="ko-KR" dirty="0"/>
              <a:t>FK 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번호 </a:t>
            </a:r>
            <a:r>
              <a:rPr lang="en-US" altLang="ko-KR" dirty="0"/>
              <a:t>: </a:t>
            </a:r>
            <a:r>
              <a:rPr lang="en-US" altLang="ko-KR" dirty="0" err="1"/>
              <a:t>elementIdx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선택 횟수 </a:t>
            </a:r>
            <a:r>
              <a:rPr lang="en-US" altLang="ko-KR" dirty="0"/>
              <a:t>: </a:t>
            </a:r>
            <a:r>
              <a:rPr lang="en-US" altLang="ko-KR" dirty="0" err="1"/>
              <a:t>elementSelectCount</a:t>
            </a:r>
            <a:r>
              <a:rPr lang="en-US" altLang="ko-KR" dirty="0"/>
              <a:t> / INT / NULL X / DEFAULT 0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승리 횟수 </a:t>
            </a:r>
            <a:r>
              <a:rPr lang="en-US" altLang="ko-KR" dirty="0"/>
              <a:t>: </a:t>
            </a:r>
            <a:r>
              <a:rPr lang="en-US" altLang="ko-KR" dirty="0" err="1"/>
              <a:t>elementWinCount</a:t>
            </a:r>
            <a:r>
              <a:rPr lang="en-US" altLang="ko-KR" dirty="0"/>
              <a:t> / INT / NULL X / DEFAULT 0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이름</a:t>
            </a:r>
            <a:r>
              <a:rPr lang="en-US" altLang="ko-KR" dirty="0"/>
              <a:t>: </a:t>
            </a:r>
            <a:r>
              <a:rPr lang="en-US" altLang="ko-KR" dirty="0" err="1"/>
              <a:t>elementTitle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이미지 경로 </a:t>
            </a:r>
            <a:r>
              <a:rPr lang="en-US" altLang="ko-KR" dirty="0"/>
              <a:t>: </a:t>
            </a:r>
            <a:r>
              <a:rPr lang="en-US" altLang="ko-KR" dirty="0" err="1"/>
              <a:t>elementImg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유저 게임 기록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userGameRecords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저장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saveMemeberIdx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기록 </a:t>
            </a:r>
            <a:r>
              <a:rPr lang="en-US" altLang="ko-KR" dirty="0"/>
              <a:t>: </a:t>
            </a:r>
            <a:r>
              <a:rPr lang="en-US" altLang="ko-KR" dirty="0" err="1"/>
              <a:t>gameRecords</a:t>
            </a:r>
            <a:r>
              <a:rPr lang="en-US" altLang="ko-KR" dirty="0"/>
              <a:t> / text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</a:t>
            </a:r>
            <a:r>
              <a:rPr lang="en-US" altLang="ko-KR" dirty="0" err="1"/>
              <a:t>dateTime</a:t>
            </a:r>
            <a:r>
              <a:rPr lang="en-US" altLang="ko-KR" dirty="0"/>
              <a:t>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게임 댓글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gameComment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b="1" i="1" dirty="0"/>
              <a:t>게임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사용자 이름 </a:t>
            </a:r>
            <a:r>
              <a:rPr lang="en-US" altLang="ko-KR" dirty="0"/>
              <a:t>: name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</a:t>
            </a:r>
            <a:r>
              <a:rPr lang="en-US" altLang="ko-KR" dirty="0"/>
              <a:t>: comment / varchar(100)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날짜 </a:t>
            </a:r>
            <a:r>
              <a:rPr lang="en-US" altLang="ko-KR" dirty="0"/>
              <a:t>: </a:t>
            </a:r>
            <a:r>
              <a:rPr lang="en-US" altLang="ko-KR" dirty="0" err="1"/>
              <a:t>commentDate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공지사항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noticeInfo</a:t>
            </a:r>
            <a:r>
              <a:rPr lang="en-US" altLang="ko-KR" b="1" dirty="0"/>
              <a:t>)</a:t>
            </a:r>
          </a:p>
          <a:p>
            <a:pPr marL="0" indent="0">
              <a:buFontTx/>
              <a:buNone/>
            </a:pPr>
            <a:r>
              <a:rPr lang="en-US" altLang="ko-KR" b="1" dirty="0"/>
              <a:t>-  </a:t>
            </a:r>
            <a:r>
              <a:rPr lang="en-US" altLang="ko-KR" dirty="0"/>
              <a:t>-&gt; </a:t>
            </a:r>
            <a:r>
              <a:rPr lang="ko-KR" altLang="en-US" dirty="0"/>
              <a:t>공지사항 번호 </a:t>
            </a:r>
            <a:r>
              <a:rPr lang="en-US" altLang="ko-KR" dirty="0"/>
              <a:t>: </a:t>
            </a:r>
            <a:r>
              <a:rPr lang="en-US" altLang="ko-KR" dirty="0" err="1"/>
              <a:t>noticeIdx</a:t>
            </a:r>
            <a:r>
              <a:rPr lang="en-US" altLang="ko-KR" dirty="0"/>
              <a:t> / </a:t>
            </a:r>
            <a:r>
              <a:rPr lang="en-US" altLang="ko-KR" dirty="0" err="1"/>
              <a:t>int</a:t>
            </a:r>
            <a:r>
              <a:rPr lang="en-US" altLang="ko-KR" dirty="0"/>
              <a:t> / NULL X / PK /  AUTO_INCREMENT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 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게시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memberIdx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제목 </a:t>
            </a:r>
            <a:r>
              <a:rPr lang="en-US" altLang="ko-KR" dirty="0"/>
              <a:t>: </a:t>
            </a:r>
            <a:r>
              <a:rPr lang="en-US" altLang="ko-KR" dirty="0" err="1"/>
              <a:t>noticeTitle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내용 </a:t>
            </a:r>
            <a:r>
              <a:rPr lang="en-US" altLang="ko-KR" dirty="0"/>
              <a:t>: </a:t>
            </a:r>
            <a:r>
              <a:rPr lang="en-US" altLang="ko-KR" dirty="0" err="1"/>
              <a:t>noticeContents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커뮤니티 정보 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communityInfo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번호 </a:t>
            </a:r>
            <a:r>
              <a:rPr lang="en-US" altLang="ko-KR" dirty="0"/>
              <a:t>: </a:t>
            </a:r>
            <a:r>
              <a:rPr lang="en-US" altLang="ko-KR" dirty="0" err="1"/>
              <a:t>communityIdx</a:t>
            </a:r>
            <a:r>
              <a:rPr lang="en-US" altLang="ko-KR" dirty="0"/>
              <a:t> / int / NULL X / PK /  AUTO_INCREMENT 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-&gt; </a:t>
            </a:r>
            <a:r>
              <a:rPr lang="ko-KR" altLang="en-US" b="1" i="1" dirty="0"/>
              <a:t>회원 정보 테이블 </a:t>
            </a:r>
            <a:r>
              <a:rPr lang="en-US" altLang="ko-KR" b="1" i="1" dirty="0"/>
              <a:t>- </a:t>
            </a:r>
            <a:r>
              <a:rPr lang="ko-KR" altLang="en-US" b="1" i="1" dirty="0"/>
              <a:t>회원번호  </a:t>
            </a:r>
            <a:r>
              <a:rPr lang="ko-KR" altLang="en-US" dirty="0"/>
              <a:t>게시 유저 회원번호</a:t>
            </a:r>
            <a:r>
              <a:rPr lang="en-US" altLang="ko-KR" dirty="0"/>
              <a:t> : </a:t>
            </a:r>
            <a:r>
              <a:rPr lang="en-US" altLang="ko-KR" dirty="0" err="1"/>
              <a:t>memberIdx</a:t>
            </a:r>
            <a:r>
              <a:rPr lang="en-US" altLang="ko-KR" dirty="0"/>
              <a:t> /</a:t>
            </a:r>
            <a:r>
              <a:rPr lang="en-US" altLang="ko-KR" dirty="0" err="1"/>
              <a:t>int</a:t>
            </a:r>
            <a:r>
              <a:rPr lang="en-US" altLang="ko-KR" dirty="0"/>
              <a:t>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제목 </a:t>
            </a:r>
            <a:r>
              <a:rPr lang="en-US" altLang="ko-KR" dirty="0"/>
              <a:t>: </a:t>
            </a:r>
            <a:r>
              <a:rPr lang="en-US" altLang="ko-KR" dirty="0" err="1"/>
              <a:t>communityTitle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내용 </a:t>
            </a:r>
            <a:r>
              <a:rPr lang="en-US" altLang="ko-KR" dirty="0"/>
              <a:t>: </a:t>
            </a:r>
            <a:r>
              <a:rPr lang="en-US" altLang="ko-KR" dirty="0" err="1"/>
              <a:t>communityContents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44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회원 정보 테이블 </a:t>
            </a:r>
            <a:r>
              <a:rPr lang="en-US" altLang="ko-KR" dirty="0"/>
              <a:t>(</a:t>
            </a:r>
            <a:r>
              <a:rPr lang="en-US" altLang="ko-KR" dirty="0" err="1"/>
              <a:t>memberInfo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회원번호 </a:t>
            </a:r>
            <a:r>
              <a:rPr lang="en-US" altLang="ko-KR" dirty="0"/>
              <a:t>: </a:t>
            </a:r>
            <a:r>
              <a:rPr lang="en-US" altLang="ko-KR" dirty="0" err="1"/>
              <a:t>memberIdx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아이디 </a:t>
            </a:r>
            <a:r>
              <a:rPr lang="en-US" altLang="ko-KR" dirty="0"/>
              <a:t>: id / varchar(10) / NULL X / UNIQUE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비밀번호 </a:t>
            </a:r>
            <a:r>
              <a:rPr lang="en-US" altLang="ko-KR" dirty="0"/>
              <a:t>: pw / varchar(16)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: name / varchar(8)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나이 </a:t>
            </a:r>
            <a:r>
              <a:rPr lang="en-US" altLang="ko-KR" dirty="0"/>
              <a:t>: age / int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 err="1"/>
              <a:t>addr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가입일 </a:t>
            </a:r>
            <a:r>
              <a:rPr lang="en-US" altLang="ko-KR" dirty="0"/>
              <a:t>: </a:t>
            </a:r>
            <a:r>
              <a:rPr lang="en-US" altLang="ko-KR" dirty="0" err="1"/>
              <a:t>joinDate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정보 테이블 </a:t>
            </a:r>
            <a:r>
              <a:rPr lang="en-US" altLang="ko-KR" dirty="0"/>
              <a:t>(</a:t>
            </a:r>
            <a:r>
              <a:rPr lang="en-US" altLang="ko-KR" dirty="0" err="1"/>
              <a:t>gamesInfo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등록 사용자 아이디 </a:t>
            </a:r>
            <a:r>
              <a:rPr lang="en-US" altLang="ko-KR" dirty="0"/>
              <a:t>: </a:t>
            </a:r>
            <a:r>
              <a:rPr lang="en-US" altLang="ko-KR" dirty="0" err="1"/>
              <a:t>regMemberId</a:t>
            </a:r>
            <a:r>
              <a:rPr lang="en-US" altLang="ko-KR" dirty="0"/>
              <a:t> / varchar(10)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게임이름</a:t>
            </a:r>
            <a:r>
              <a:rPr lang="en-US" altLang="ko-KR" dirty="0"/>
              <a:t>: </a:t>
            </a:r>
            <a:r>
              <a:rPr lang="en-US" altLang="ko-KR" dirty="0" err="1"/>
              <a:t>gameTitle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 err="1"/>
              <a:t>게임이미지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gameImg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등록날짜 </a:t>
            </a:r>
            <a:r>
              <a:rPr lang="en-US" altLang="ko-KR" dirty="0"/>
              <a:t>: </a:t>
            </a:r>
            <a:r>
              <a:rPr lang="en-US" altLang="ko-KR" dirty="0" err="1"/>
              <a:t>regDate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데이터 테이블 </a:t>
            </a:r>
            <a:r>
              <a:rPr lang="en-US" altLang="ko-KR" dirty="0"/>
              <a:t>(</a:t>
            </a:r>
            <a:r>
              <a:rPr lang="en-US" altLang="ko-KR" dirty="0" err="1"/>
              <a:t>gameInfo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요소번호 </a:t>
            </a:r>
            <a:r>
              <a:rPr lang="en-US" altLang="ko-KR" dirty="0"/>
              <a:t>: </a:t>
            </a:r>
            <a:r>
              <a:rPr lang="en-US" altLang="ko-KR" dirty="0" err="1"/>
              <a:t>elementIdx</a:t>
            </a:r>
            <a:r>
              <a:rPr lang="en-US" altLang="ko-KR" dirty="0"/>
              <a:t> / int / PK / AUTO_INCREMENT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선택 횟수 </a:t>
            </a:r>
            <a:r>
              <a:rPr lang="en-US" altLang="ko-KR" dirty="0"/>
              <a:t>: </a:t>
            </a:r>
            <a:r>
              <a:rPr lang="en-US" altLang="ko-KR" dirty="0" err="1"/>
              <a:t>elementSelectCount</a:t>
            </a:r>
            <a:r>
              <a:rPr lang="en-US" altLang="ko-KR" dirty="0"/>
              <a:t> / INT / NULL X / DEFAULT 0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 승리 횟수 </a:t>
            </a:r>
            <a:r>
              <a:rPr lang="en-US" altLang="ko-KR" dirty="0"/>
              <a:t>: </a:t>
            </a:r>
            <a:r>
              <a:rPr lang="en-US" altLang="ko-KR" dirty="0" err="1"/>
              <a:t>elementWinCount</a:t>
            </a:r>
            <a:r>
              <a:rPr lang="en-US" altLang="ko-KR" dirty="0"/>
              <a:t> / INT / NULL X / DEFAULT 0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요소이름</a:t>
            </a:r>
            <a:r>
              <a:rPr lang="en-US" altLang="ko-KR" dirty="0"/>
              <a:t>: </a:t>
            </a:r>
            <a:r>
              <a:rPr lang="en-US" altLang="ko-KR" dirty="0" err="1"/>
              <a:t>elementTitle</a:t>
            </a:r>
            <a:r>
              <a:rPr lang="en-US" altLang="ko-KR" dirty="0"/>
              <a:t>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 err="1"/>
              <a:t>요소이미지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elementImg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랭킹 테이블</a:t>
            </a:r>
            <a:r>
              <a:rPr lang="en-US" altLang="ko-KR" dirty="0"/>
              <a:t>(</a:t>
            </a:r>
            <a:r>
              <a:rPr lang="en-US" altLang="ko-KR" dirty="0" err="1"/>
              <a:t>gamesRank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플레이한날짜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플레이한 유저의 나이 </a:t>
            </a:r>
            <a:r>
              <a:rPr lang="en-US" altLang="ko-KR" dirty="0"/>
              <a:t>: age / int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횟수 </a:t>
            </a:r>
            <a:r>
              <a:rPr lang="en-US" altLang="ko-KR" dirty="0"/>
              <a:t>: </a:t>
            </a:r>
            <a:r>
              <a:rPr lang="en-US" altLang="ko-KR" dirty="0" err="1"/>
              <a:t>playCount</a:t>
            </a:r>
            <a:r>
              <a:rPr lang="en-US" altLang="ko-KR" dirty="0"/>
              <a:t> / INT / DEFAULT 0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게임 댓글 테이블 </a:t>
            </a:r>
            <a:r>
              <a:rPr lang="en-US" altLang="ko-KR" dirty="0"/>
              <a:t>(</a:t>
            </a:r>
            <a:r>
              <a:rPr lang="en-US" altLang="ko-KR" dirty="0" err="1"/>
              <a:t>gameComment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사용자 이름 </a:t>
            </a:r>
            <a:r>
              <a:rPr lang="en-US" altLang="ko-KR" dirty="0"/>
              <a:t>: name / varchar(20)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</a:t>
            </a:r>
            <a:r>
              <a:rPr lang="en-US" altLang="ko-KR" dirty="0"/>
              <a:t>: comment / varchar(100)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댓글 단 날짜 </a:t>
            </a:r>
            <a:r>
              <a:rPr lang="en-US" altLang="ko-KR" dirty="0"/>
              <a:t>: </a:t>
            </a:r>
            <a:r>
              <a:rPr lang="en-US" altLang="ko-KR" dirty="0" err="1"/>
              <a:t>commentDate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유저 게임 기록 테이블 </a:t>
            </a:r>
            <a:r>
              <a:rPr lang="en-US" altLang="ko-KR" dirty="0"/>
              <a:t>(</a:t>
            </a:r>
            <a:r>
              <a:rPr lang="en-US" altLang="ko-KR" dirty="0" err="1"/>
              <a:t>userGameRecords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정보 테이블 </a:t>
            </a:r>
            <a:r>
              <a:rPr lang="en-US" altLang="ko-KR" dirty="0"/>
              <a:t>- </a:t>
            </a:r>
            <a:r>
              <a:rPr lang="ko-KR" altLang="en-US" dirty="0"/>
              <a:t>게임번호 </a:t>
            </a:r>
            <a:r>
              <a:rPr lang="en-US" altLang="ko-KR" dirty="0"/>
              <a:t>: </a:t>
            </a:r>
            <a:r>
              <a:rPr lang="en-US" altLang="ko-KR" dirty="0" err="1"/>
              <a:t>gameIdx</a:t>
            </a:r>
            <a:r>
              <a:rPr lang="en-US" altLang="ko-KR" dirty="0"/>
              <a:t> / int / NULL X / FK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회원 정보 테이블 </a:t>
            </a:r>
            <a:r>
              <a:rPr lang="en-US" altLang="ko-KR" dirty="0"/>
              <a:t>- </a:t>
            </a:r>
            <a:r>
              <a:rPr lang="ko-KR" altLang="en-US" dirty="0"/>
              <a:t>회원번호  </a:t>
            </a:r>
            <a:r>
              <a:rPr lang="en-US" altLang="ko-KR" dirty="0"/>
              <a:t>: </a:t>
            </a:r>
            <a:r>
              <a:rPr lang="en-US" altLang="ko-KR" dirty="0" err="1"/>
              <a:t>saveMemeberId</a:t>
            </a:r>
            <a:r>
              <a:rPr lang="en-US" altLang="ko-KR" dirty="0"/>
              <a:t> / varchar(20) / NULL X / FK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게임 기록 </a:t>
            </a:r>
            <a:r>
              <a:rPr lang="en-US" altLang="ko-KR" dirty="0"/>
              <a:t>: </a:t>
            </a:r>
            <a:r>
              <a:rPr lang="en-US" altLang="ko-KR" dirty="0" err="1"/>
              <a:t>gameRecords</a:t>
            </a:r>
            <a:r>
              <a:rPr lang="en-US" altLang="ko-KR" dirty="0"/>
              <a:t> / text / NULL X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플레이 날짜 </a:t>
            </a:r>
            <a:r>
              <a:rPr lang="en-US" altLang="ko-KR" dirty="0"/>
              <a:t>: </a:t>
            </a:r>
            <a:r>
              <a:rPr lang="en-US" altLang="ko-KR" dirty="0" err="1"/>
              <a:t>playDate</a:t>
            </a:r>
            <a:r>
              <a:rPr lang="en-US" altLang="ko-KR" dirty="0"/>
              <a:t> / </a:t>
            </a:r>
            <a:r>
              <a:rPr lang="en-US" altLang="ko-KR" dirty="0" err="1"/>
              <a:t>dateTime</a:t>
            </a:r>
            <a:r>
              <a:rPr lang="en-US" altLang="ko-KR" dirty="0"/>
              <a:t>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공지사항 정보 테이블 </a:t>
            </a:r>
            <a:r>
              <a:rPr lang="en-US" altLang="ko-KR" dirty="0"/>
              <a:t>(</a:t>
            </a:r>
            <a:r>
              <a:rPr lang="en-US" altLang="ko-KR" dirty="0" err="1"/>
              <a:t>noticeInfo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번호 </a:t>
            </a:r>
            <a:r>
              <a:rPr lang="en-US" altLang="ko-KR" dirty="0"/>
              <a:t>: </a:t>
            </a:r>
            <a:r>
              <a:rPr lang="en-US" altLang="ko-KR" dirty="0" err="1"/>
              <a:t>noticeIdx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제목 </a:t>
            </a:r>
            <a:r>
              <a:rPr lang="en-US" altLang="ko-KR" dirty="0"/>
              <a:t>: </a:t>
            </a:r>
            <a:r>
              <a:rPr lang="en-US" altLang="ko-KR" dirty="0" err="1"/>
              <a:t>noticeTitle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공지사항 내용 </a:t>
            </a:r>
            <a:r>
              <a:rPr lang="en-US" altLang="ko-KR" dirty="0"/>
              <a:t>: </a:t>
            </a:r>
            <a:r>
              <a:rPr lang="en-US" altLang="ko-KR" dirty="0" err="1"/>
              <a:t>noticeContents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커뮤니티 정보 테이블 </a:t>
            </a:r>
            <a:r>
              <a:rPr lang="en-US" altLang="ko-KR" dirty="0"/>
              <a:t>(</a:t>
            </a:r>
            <a:r>
              <a:rPr lang="en-US" altLang="ko-KR" dirty="0" err="1"/>
              <a:t>noticeInfo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번호 </a:t>
            </a:r>
            <a:r>
              <a:rPr lang="en-US" altLang="ko-KR" dirty="0"/>
              <a:t>: </a:t>
            </a:r>
            <a:r>
              <a:rPr lang="en-US" altLang="ko-KR" dirty="0" err="1"/>
              <a:t>communityIdx</a:t>
            </a:r>
            <a:r>
              <a:rPr lang="en-US" altLang="ko-KR" dirty="0"/>
              <a:t> / int / NULL X / PK /  AUTO_INCREMENT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제목 </a:t>
            </a:r>
            <a:r>
              <a:rPr lang="en-US" altLang="ko-KR" dirty="0"/>
              <a:t>: </a:t>
            </a:r>
            <a:r>
              <a:rPr lang="en-US" altLang="ko-KR" dirty="0" err="1"/>
              <a:t>communityTitle</a:t>
            </a:r>
            <a:r>
              <a:rPr lang="en-US" altLang="ko-KR" dirty="0"/>
              <a:t> / varchar(30)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커뮤니티 내용 </a:t>
            </a:r>
            <a:r>
              <a:rPr lang="en-US" altLang="ko-KR" dirty="0"/>
              <a:t>: </a:t>
            </a:r>
            <a:r>
              <a:rPr lang="en-US" altLang="ko-KR" dirty="0" err="1"/>
              <a:t>communityContents</a:t>
            </a:r>
            <a:r>
              <a:rPr lang="en-US" altLang="ko-KR" dirty="0"/>
              <a:t> / text / NULL X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파일 </a:t>
            </a:r>
            <a:r>
              <a:rPr lang="en-US" altLang="ko-KR" dirty="0"/>
              <a:t>: file / varchar(30) / NULL O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게시날짜 </a:t>
            </a:r>
            <a:r>
              <a:rPr lang="en-US" altLang="ko-KR" dirty="0"/>
              <a:t>: </a:t>
            </a:r>
            <a:r>
              <a:rPr lang="en-US" altLang="ko-KR" dirty="0" err="1"/>
              <a:t>pubDate</a:t>
            </a:r>
            <a:r>
              <a:rPr lang="en-US" altLang="ko-KR" dirty="0"/>
              <a:t> / datetime / NULL X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6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스크롤을 내렸을 때 추가적인 게임이 </a:t>
            </a:r>
            <a:r>
              <a:rPr lang="ko-KR" altLang="en-US" dirty="0" err="1"/>
              <a:t>나오도록하고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검색이나 선택을 눌렀을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스크롤을 내렸을 때 추가적인 게임이 </a:t>
            </a:r>
            <a:r>
              <a:rPr lang="ko-KR" altLang="en-US" dirty="0" err="1"/>
              <a:t>나오도록하고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검색이나 선택을 눌렀을 때는 </a:t>
            </a:r>
            <a:r>
              <a:rPr lang="en-US" altLang="ko-KR" dirty="0"/>
              <a:t>ajax</a:t>
            </a:r>
            <a:r>
              <a:rPr lang="ko-KR" altLang="en-US" dirty="0"/>
              <a:t>가 동작해서 </a:t>
            </a:r>
            <a:r>
              <a:rPr lang="ko-KR" altLang="en-US" dirty="0" err="1"/>
              <a:t>서블릿에서</a:t>
            </a:r>
            <a:r>
              <a:rPr lang="ko-KR" altLang="en-US" dirty="0"/>
              <a:t> 결과를 받아오도록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/>
              <a:t>국창훈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19"/>
              </p:ext>
            </p:extLst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회원가입에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회원가입에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– </a:t>
                      </a:r>
                      <a:r>
                        <a:rPr lang="ko-KR" altLang="en-US" dirty="0"/>
                        <a:t>아이디가 이미 사용 중일 때 </a:t>
                      </a:r>
                      <a:r>
                        <a:rPr lang="en-US" altLang="ko-KR" dirty="0"/>
                        <a:t>: 409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83127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pwChk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비밀번호 확인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name : 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age : </a:t>
                      </a:r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addr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 정보 수정에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회원 정보 수정에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파라미터가 규칙에 맞지 않을 때 </a:t>
                      </a:r>
                      <a:r>
                        <a:rPr lang="en-US" altLang="ko-KR" dirty="0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628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탈퇴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id : </a:t>
                      </a:r>
                      <a:r>
                        <a:rPr lang="ko-KR" altLang="en-US" dirty="0"/>
                        <a:t>아이디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pw : </a:t>
                      </a:r>
                      <a:r>
                        <a:rPr lang="ko-KR" altLang="en-US" dirty="0"/>
                        <a:t>비밀번호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로그인에 성공했을 때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로그인에 실패했을 때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1 - </a:t>
                      </a:r>
                      <a:r>
                        <a:rPr lang="ko-KR" altLang="en-US" dirty="0"/>
                        <a:t>파라미터 규칙에 맞지 않을 때 </a:t>
                      </a:r>
                      <a:r>
                        <a:rPr lang="en-US" altLang="ko-KR" dirty="0"/>
                        <a:t>: 400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2 – </a:t>
                      </a:r>
                      <a:r>
                        <a:rPr lang="ko-KR" altLang="en-US" dirty="0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 dirty="0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10749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search : </a:t>
                      </a:r>
                      <a:r>
                        <a:rPr lang="ko-KR" altLang="en-US" dirty="0"/>
                        <a:t>게임 제목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74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sortingMethod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정렬 방법</a:t>
                      </a: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{ “</a:t>
                      </a:r>
                      <a:r>
                        <a:rPr lang="en-US" altLang="ko-KR" dirty="0" err="1"/>
                        <a:t>gameList</a:t>
                      </a:r>
                      <a:r>
                        <a:rPr lang="en-US" altLang="ko-KR" dirty="0"/>
                        <a:t>” : [{ “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”: </a:t>
                      </a:r>
                      <a:r>
                        <a:rPr lang="ko-KR" altLang="en-US" dirty="0"/>
                        <a:t>게임번호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게임제목</a:t>
                      </a:r>
                      <a:r>
                        <a:rPr lang="en-US" altLang="ko-KR" dirty="0"/>
                        <a:t>”, “</a:t>
                      </a:r>
                      <a:r>
                        <a:rPr lang="en-US" altLang="ko-KR" dirty="0" err="1"/>
                        <a:t>img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이미지 파일 경로</a:t>
                      </a:r>
                      <a:r>
                        <a:rPr lang="en-US" altLang="ko-KR" dirty="0"/>
                        <a:t>”} , { </a:t>
                      </a:r>
                      <a:r>
                        <a:rPr lang="ko-KR" altLang="en-US" dirty="0"/>
                        <a:t>두번째 게임의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게임의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게임 목록 불러오기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gameIdx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인덱스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-round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라운드 선택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elementIdx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요소 </a:t>
                      </a:r>
                      <a:r>
                        <a:rPr lang="en-US" altLang="ko-KR" dirty="0" err="1"/>
                        <a:t>idx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목록 승리 반영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  <a:r>
                        <a:rPr lang="en-US" altLang="ko-KR" dirty="0" err="1"/>
                        <a:t>location.reload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목록 승리 반영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진행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셔플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새 목록 반영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            </a:t>
                      </a:r>
                      <a:r>
                        <a:rPr lang="en-US" altLang="ko-KR" dirty="0" err="1"/>
                        <a:t>location.reload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새 목록 반영 실패 </a:t>
                      </a:r>
                      <a:r>
                        <a:rPr lang="en-US" altLang="ko-KR" dirty="0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0FA1129-34DF-D1AB-42B3-B1B9290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3" y="1609389"/>
            <a:ext cx="4734902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83510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내가 만드는 월드컵 게임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게임 등록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이름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elementImg1~elementImg16+ : </a:t>
                      </a:r>
                      <a:r>
                        <a:rPr lang="ko-KR" altLang="en-US" dirty="0"/>
                        <a:t>요소 이미지 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elementTitle1 ~ elementTitle16+ : </a:t>
                      </a:r>
                      <a:r>
                        <a:rPr lang="ko-KR" altLang="en-US" dirty="0"/>
                        <a:t>요소 이름 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 : </a:t>
                      </a: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아이디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gameResult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게임 결과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게임 결과 저장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= “notice”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noticeList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공지사항 </a:t>
                      </a:r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공지사항 </a:t>
                      </a:r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9205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83520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noticeIdx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Category = “community” : </a:t>
                      </a:r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dirty="0" err="1"/>
                        <a:t>PageNumber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페이지 번호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{“number” : </a:t>
                      </a:r>
                      <a:r>
                        <a:rPr lang="ko-KR" altLang="en-US" dirty="0"/>
                        <a:t>등록된 전체 공지사항 수</a:t>
                      </a:r>
                      <a:r>
                        <a:rPr lang="en-US" altLang="ko-KR" dirty="0"/>
                        <a:t>, “</a:t>
                      </a:r>
                      <a:r>
                        <a:rPr lang="en-US" altLang="ko-KR" dirty="0" err="1"/>
                        <a:t>communityList</a:t>
                      </a:r>
                      <a:r>
                        <a:rPr lang="en-US" altLang="ko-KR" dirty="0"/>
                        <a:t>” : [{“</a:t>
                      </a: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”:”</a:t>
                      </a:r>
                      <a:r>
                        <a:rPr lang="ko-KR" altLang="en-US" dirty="0"/>
                        <a:t>공지사항 제목</a:t>
                      </a:r>
                      <a:r>
                        <a:rPr lang="en-US" altLang="ko-KR" dirty="0"/>
                        <a:t>}, { </a:t>
                      </a:r>
                      <a:r>
                        <a:rPr lang="ko-KR" altLang="en-US" dirty="0"/>
                        <a:t>두번째 공지사항 정보 </a:t>
                      </a:r>
                      <a:r>
                        <a:rPr lang="en-US" altLang="ko-KR" dirty="0"/>
                        <a:t>}, {</a:t>
                      </a:r>
                      <a:r>
                        <a:rPr lang="ko-KR" altLang="en-US" dirty="0"/>
                        <a:t>세번째 공지사항의 정보</a:t>
                      </a:r>
                      <a:r>
                        <a:rPr lang="en-US" altLang="ko-KR" dirty="0"/>
                        <a:t>},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조회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6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53759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공지사항의 인덱스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communityTitle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공지사항 제목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communityContents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내용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file : </a:t>
                      </a:r>
                      <a:r>
                        <a:rPr lang="ko-KR" altLang="en-US" dirty="0"/>
                        <a:t>첨부파일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수정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등록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0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4592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communityIdx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공지사항 인덱스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성공 </a:t>
                      </a:r>
                      <a:r>
                        <a:rPr lang="en-US" altLang="ko-KR" dirty="0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공지사항 삭제 실패 </a:t>
                      </a:r>
                      <a:r>
                        <a:rPr lang="en-US" altLang="ko-KR" dirty="0"/>
                        <a:t>: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7EFC86C-D37A-B86D-C3A8-24277CA2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09" y="643467"/>
            <a:ext cx="3384422" cy="557106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225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04255"/>
              </p:ext>
            </p:extLst>
          </p:nvPr>
        </p:nvGraphicFramePr>
        <p:xfrm>
          <a:off x="831022" y="886927"/>
          <a:ext cx="10529955" cy="50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r>
                        <a:rPr lang="ko-KR" altLang="en-US" sz="2000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 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TB_MEMBER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PK/AUTO_INCREMENT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id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UNIQUE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pw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varchar(16)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name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varchar(8)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addr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joinDate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/>
        </p:nvGraphicFramePr>
        <p:xfrm>
          <a:off x="954505" y="854240"/>
          <a:ext cx="10282990" cy="51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4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00104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gamesThumbnailInfo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PK / AUTO_INCREMENT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regMemberIdx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gameImg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regDate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/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gameDataInfo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PK(FK)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elementSelectCount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default 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elementWinCount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default 0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elementImg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/>
        </p:nvGraphicFramePr>
        <p:xfrm>
          <a:off x="430696" y="872567"/>
          <a:ext cx="11330608" cy="511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 err="1"/>
                        <a:t>열이름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NULL </a:t>
                      </a:r>
                      <a:r>
                        <a:rPr lang="ko-KR" altLang="en-US" sz="2400" b="1" dirty="0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1375732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gamePlaydata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gameIdx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FK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3757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playMemeberIdx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int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FK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gameRecord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text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O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 err="1"/>
                        <a:t>playDate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datetime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/>
        </p:nvGraphicFramePr>
        <p:xfrm>
          <a:off x="679175" y="775252"/>
          <a:ext cx="10833650" cy="530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9269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gameComment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gameIdx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159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name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varchar(20)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comment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varchar(100)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commentDate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/>
        </p:nvGraphicFramePr>
        <p:xfrm>
          <a:off x="907775" y="973786"/>
          <a:ext cx="10376450" cy="49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1033466"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PK/</a:t>
                      </a:r>
                      <a:r>
                        <a:rPr lang="en-US" altLang="ko-KR" sz="1800" b="1" dirty="0"/>
                        <a:t>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1033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noticeContents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text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file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pubDate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3F2D57-80A1-4094-A244-4D787985B284}"/>
              </a:ext>
            </a:extLst>
          </p:cNvPr>
          <p:cNvGraphicFramePr>
            <a:graphicFrameLocks noGrp="1"/>
          </p:cNvGraphicFramePr>
          <p:nvPr/>
        </p:nvGraphicFramePr>
        <p:xfrm>
          <a:off x="700707" y="1128091"/>
          <a:ext cx="10790585" cy="460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998">
                  <a:extLst>
                    <a:ext uri="{9D8B030D-6E8A-4147-A177-3AD203B41FA5}">
                      <a16:colId xmlns:a16="http://schemas.microsoft.com/office/drawing/2014/main" val="28370221"/>
                    </a:ext>
                  </a:extLst>
                </a:gridCol>
                <a:gridCol w="2783527">
                  <a:extLst>
                    <a:ext uri="{9D8B030D-6E8A-4147-A177-3AD203B41FA5}">
                      <a16:colId xmlns:a16="http://schemas.microsoft.com/office/drawing/2014/main" val="2241564981"/>
                    </a:ext>
                  </a:extLst>
                </a:gridCol>
                <a:gridCol w="1729762">
                  <a:extLst>
                    <a:ext uri="{9D8B030D-6E8A-4147-A177-3AD203B41FA5}">
                      <a16:colId xmlns:a16="http://schemas.microsoft.com/office/drawing/2014/main" val="3077877403"/>
                    </a:ext>
                  </a:extLst>
                </a:gridCol>
                <a:gridCol w="974235">
                  <a:extLst>
                    <a:ext uri="{9D8B030D-6E8A-4147-A177-3AD203B41FA5}">
                      <a16:colId xmlns:a16="http://schemas.microsoft.com/office/drawing/2014/main" val="3349189408"/>
                    </a:ext>
                  </a:extLst>
                </a:gridCol>
                <a:gridCol w="2937063">
                  <a:extLst>
                    <a:ext uri="{9D8B030D-6E8A-4147-A177-3AD203B41FA5}">
                      <a16:colId xmlns:a16="http://schemas.microsoft.com/office/drawing/2014/main" val="3261457480"/>
                    </a:ext>
                  </a:extLst>
                </a:gridCol>
              </a:tblGrid>
              <a:tr h="752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열이름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NULL</a:t>
                      </a:r>
                      <a:r>
                        <a:rPr lang="ko-KR" altLang="en-US" sz="2000" b="1" dirty="0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68574"/>
                  </a:ext>
                </a:extLst>
              </a:tr>
              <a:tr h="93066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communityInfo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PK</a:t>
                      </a:r>
                      <a:r>
                        <a:rPr lang="en-US" altLang="ko-KR" sz="2000" b="1"/>
                        <a:t>/ AUTO_INCREMENT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284141"/>
                  </a:ext>
                </a:extLst>
              </a:tr>
              <a:tr h="5383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memberIdx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Int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FK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97280"/>
                  </a:ext>
                </a:extLst>
              </a:tr>
              <a:tr h="753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communityTitle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13166"/>
                  </a:ext>
                </a:extLst>
              </a:tr>
              <a:tr h="753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communityContents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text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26080"/>
                  </a:ext>
                </a:extLst>
              </a:tr>
              <a:tr h="436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file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varchar(30)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O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586793"/>
                  </a:ext>
                </a:extLst>
              </a:tr>
              <a:tr h="4366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pubDate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datetime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77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7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4DFD87-3D7D-425F-BB64-D26A4EF0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600" y="0"/>
            <a:ext cx="9536800" cy="6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54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79EFE-4C19-2F9E-4C61-AD32496D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52335-B294-2B36-AF9C-5E2EAD85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970C2-4F7F-CBA5-4984-FBCBBEEB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45" y="0"/>
            <a:ext cx="8485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C1601-F2AB-9159-4096-7BF19162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42" y="643467"/>
            <a:ext cx="5609355" cy="557106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764161-6694-B772-3826-198417635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37" y="643467"/>
            <a:ext cx="4665766" cy="557106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91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309436-BCF8-AA55-20BD-7C39326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1" y="643467"/>
            <a:ext cx="6942138" cy="557106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1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FBB47-3091-F9E6-1863-3445B729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94" y="643467"/>
            <a:ext cx="5111452" cy="5571066"/>
          </a:xfrm>
          <a:prstGeom prst="rect">
            <a:avLst/>
          </a:pr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2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F1673269-389D-7CDF-CE45-81B7F337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12" y="1799153"/>
            <a:ext cx="7125016" cy="3259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21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1D2F-8484-9DC5-3C49-01AB0280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B7A97-6D04-E7B0-0B14-762CDDF5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2181</Words>
  <Application>Microsoft Office PowerPoint</Application>
  <PresentationFormat>와이드스크린</PresentationFormat>
  <Paragraphs>616</Paragraphs>
  <Slides>38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국창훈</cp:lastModifiedBy>
  <cp:revision>3</cp:revision>
  <dcterms:created xsi:type="dcterms:W3CDTF">2023-03-27T04:10:27Z</dcterms:created>
  <dcterms:modified xsi:type="dcterms:W3CDTF">2023-04-03T09:26:46Z</dcterms:modified>
</cp:coreProperties>
</file>