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62" r:id="rId3"/>
    <p:sldId id="343" r:id="rId4"/>
    <p:sldId id="344" r:id="rId5"/>
    <p:sldId id="345" r:id="rId6"/>
    <p:sldId id="293" r:id="rId7"/>
    <p:sldId id="294" r:id="rId8"/>
    <p:sldId id="292" r:id="rId9"/>
    <p:sldId id="351" r:id="rId10"/>
    <p:sldId id="354" r:id="rId11"/>
    <p:sldId id="37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4" r:id="rId21"/>
    <p:sldId id="356" r:id="rId22"/>
    <p:sldId id="357" r:id="rId23"/>
    <p:sldId id="3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0476" autoAdjust="0"/>
  </p:normalViewPr>
  <p:slideViewPr>
    <p:cSldViewPr snapToGrid="0">
      <p:cViewPr>
        <p:scale>
          <a:sx n="75" d="100"/>
          <a:sy n="75" d="100"/>
        </p:scale>
        <p:origin x="166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TBL_USERS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login_id: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로그인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(varchar(10), UNIQUE)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password: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비밀번호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(varchar(16))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이름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(varchar(8))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birth: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생년월일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email: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이메일 주소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(varchar(30))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role: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권한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(varchar(20))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가입일자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최근 수정일자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(datetime, nullable)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3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2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이상형 월드컵 게임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게임을 생성한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게임에 사용된 이미지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제목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(varchar(20))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game_description: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설명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(text, nullable)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생성일자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최근 수정일자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(datetime, nullable)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59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3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TBL_GAME_ELEMENTS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이상형 월드컵 게임 항목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항목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항목이 속한 게임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항목에 사용된 이미지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항목 제목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(varchar(20))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element_select_cnt: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해당 항목이 선택된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element_win_cnt: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해당 항목이 우승한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7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4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TBL_GAME_LOGS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이상형 월드컵 게임 로그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로그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로그가 기록된 게임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게임에 참여한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진행 내역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 기록일자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73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5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TBL_BOARDS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게시판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작성한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게시글이 속한 카테고리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제목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(varchar(30))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board_content: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내용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view_cnt: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조회수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like_cnt: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좋아요 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작성일자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최근 수정일자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(datetime, nullable)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0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TBL_REPLIES: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게임의 댓글을 저장하는 테이블입니다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고유 식별자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작성자의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댓글이 작성된 게시글의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댓글이 작성된 게임의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content: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내용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작성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수정 일시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9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2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TBL_CATEGORIES: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게시글이 속한 카테고리 정보를 저장하는 테이블입니다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category_no: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고유 식별자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이름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7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3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TBL_FILES: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첨부된 파일 정보를 저장하는 테이블입니다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고유 식별자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file_path: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file_size: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크기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file_extension: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확장자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등록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수정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2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6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Mysql workbench – db</a:t>
            </a:r>
            <a:r>
              <a:rPr lang="ko-KR" altLang="en-US"/>
              <a:t>모델링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86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>
                <a:effectLst/>
                <a:latin typeface="Arial" panose="020B0604020202020204" pitchFamily="34" charset="0"/>
              </a:rPr>
              <a:t>staruml-db</a:t>
            </a:r>
            <a:r>
              <a:rPr lang="ko-KR" altLang="en-US" sz="1200" b="0" i="0" u="none" strike="noStrike">
                <a:effectLst/>
                <a:latin typeface="Arial" panose="020B0604020202020204" pitchFamily="34" charset="0"/>
              </a:rPr>
              <a:t>모델링</a:t>
            </a:r>
            <a:endParaRPr lang="ko-KR" altLang="ko-KR" sz="1200" b="0" i="0" u="none" strike="noStrike"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65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40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8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err="1"/>
              <a:t>국창훈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40982"/>
              </p:ext>
            </p:extLst>
          </p:nvPr>
        </p:nvGraphicFramePr>
        <p:xfrm>
          <a:off x="430696" y="1120353"/>
          <a:ext cx="11330608" cy="516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286735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241949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</a:t>
                      </a:r>
                      <a:r>
                        <a:rPr lang="en-US" altLang="ko" sz="2400" b="1"/>
                        <a:t>FILES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967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varchar(50)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7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file_path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varchar(255)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94272"/>
                  </a:ext>
                </a:extLst>
              </a:tr>
              <a:tr h="196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file_size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96350"/>
                  </a:ext>
                </a:extLst>
              </a:tr>
              <a:tr h="14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file_extension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372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4795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mod_dt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O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0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C31CE-083A-D937-C299-882C017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900" y="2766218"/>
            <a:ext cx="5918200" cy="1325563"/>
          </a:xfrm>
        </p:spPr>
        <p:txBody>
          <a:bodyPr/>
          <a:lstStyle/>
          <a:p>
            <a:r>
              <a:rPr lang="ko-KR" altLang="en-US" b="1"/>
              <a:t>현재 테이블 구성 정리</a:t>
            </a:r>
          </a:p>
        </p:txBody>
      </p:sp>
    </p:spTree>
    <p:extLst>
      <p:ext uri="{BB962C8B-B14F-4D97-AF65-F5344CB8AC3E}">
        <p14:creationId xmlns:p14="http://schemas.microsoft.com/office/powerpoint/2010/main" val="106296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E5A59998-5A90-1EE4-301A-28C550B5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15629"/>
              </p:ext>
            </p:extLst>
          </p:nvPr>
        </p:nvGraphicFramePr>
        <p:xfrm>
          <a:off x="2597150" y="1126389"/>
          <a:ext cx="6997700" cy="475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588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/>
                        <a:t>열이름</a:t>
                      </a:r>
                      <a:r>
                        <a:rPr lang="ko-KR" altLang="en-US" sz="160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NULL </a:t>
                      </a:r>
                      <a:r>
                        <a:rPr lang="ko-KR" altLang="en-US" sz="16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8738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TBL_USERS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user_id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PK/AUTO_INCREMENT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login_id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varchar(10)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UNIQUE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password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varchar(16)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name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varchar(8)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4200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birth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4200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email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varchar(30)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42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role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varchar(20)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90522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reg_</a:t>
                      </a:r>
                      <a:r>
                        <a:rPr lang="en-US" altLang="ko-KR" sz="1600" b="1" err="1"/>
                        <a:t>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mod_dt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O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3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AC09D35-62C9-D17A-6C33-8481F464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08734"/>
              </p:ext>
            </p:extLst>
          </p:nvPr>
        </p:nvGraphicFramePr>
        <p:xfrm>
          <a:off x="2161286" y="1050290"/>
          <a:ext cx="7869427" cy="482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721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192332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70583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827386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370161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/>
                        <a:t>열이름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NULL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17250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TBL_GAMES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game</a:t>
                      </a:r>
                      <a:r>
                        <a:rPr lang="en-US" altLang="ko-KR" sz="1800" b="1"/>
                        <a:t>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PK / AUTO_INCREMENT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user_id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file_id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7035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game_title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035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game_description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text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reg_dt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mod_dt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9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416196E-2361-4109-2647-7073EBBF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1748"/>
              </p:ext>
            </p:extLst>
          </p:nvPr>
        </p:nvGraphicFramePr>
        <p:xfrm>
          <a:off x="1913382" y="1339913"/>
          <a:ext cx="8365235" cy="417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47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32092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786236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911979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673047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57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/>
                        <a:t>열이름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NULL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38979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TBL_GAME_</a:t>
                      </a:r>
                      <a:br>
                        <a:rPr lang="en-US" altLang="ko-KR" sz="1800" b="1"/>
                      </a:br>
                      <a:r>
                        <a:rPr lang="en-US" altLang="ko-KR" sz="1800" b="1"/>
                        <a:t>ELEMENTS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3897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file_id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element_title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element_select_cnt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default 0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element_win_cnt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default 0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86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FF7247-C69E-38B5-654E-724B41DA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6840"/>
              </p:ext>
            </p:extLst>
          </p:nvPr>
        </p:nvGraphicFramePr>
        <p:xfrm>
          <a:off x="904875" y="1642225"/>
          <a:ext cx="10382249" cy="3573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335404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239832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458824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9325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955722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TBL_GAME_LOGS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game_log_</a:t>
                      </a:r>
                      <a:br>
                        <a:rPr lang="en-US" altLang="ko-KR" sz="2000" b="1"/>
                      </a:br>
                      <a:r>
                        <a:rPr lang="en-US" altLang="ko-KR" sz="2000" b="1"/>
                        <a:t>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49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game_id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5168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4942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game_log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16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6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A4726E-0C29-E522-1EC6-0CF2EE2E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96991"/>
              </p:ext>
            </p:extLst>
          </p:nvPr>
        </p:nvGraphicFramePr>
        <p:xfrm>
          <a:off x="1327150" y="1145495"/>
          <a:ext cx="9537700" cy="456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4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70899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42517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58845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4984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NULL</a:t>
                      </a:r>
                      <a:r>
                        <a:rPr lang="ko-KR" altLang="en-US" sz="16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472866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TBL_BOARDS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board_id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PK/</a:t>
                      </a:r>
                      <a:r>
                        <a:rPr lang="en-US" altLang="ko-KR" sz="1400" b="1"/>
                        <a:t>AUTO_INCREMENT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67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user_id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FK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3720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category_id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FK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board_title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varchar(30)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board_content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text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367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view_cnt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default 0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375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like_cnt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default 0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reg_dt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mod_dt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O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5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68D376C9-2577-C487-57C5-A516A72E3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2034"/>
              </p:ext>
            </p:extLst>
          </p:nvPr>
        </p:nvGraphicFramePr>
        <p:xfrm>
          <a:off x="2064640" y="1360154"/>
          <a:ext cx="8062720" cy="413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544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52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/>
                        <a:t>열이름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NULL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987761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TBL_REPLIES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reply_id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 / AUTO_INCREMENT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395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user_id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455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board_id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455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5272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content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varchar(100)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3951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reg_dt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395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mod_dt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E3D128-CB6C-83D1-1097-1AD83BD9B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75812"/>
              </p:ext>
            </p:extLst>
          </p:nvPr>
        </p:nvGraphicFramePr>
        <p:xfrm>
          <a:off x="1708868" y="2631895"/>
          <a:ext cx="8774264" cy="15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111111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413846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7469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13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NULL 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0946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TBL_CATEGORIES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category_no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34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category_name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6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57651"/>
              </p:ext>
            </p:extLst>
          </p:nvPr>
        </p:nvGraphicFramePr>
        <p:xfrm>
          <a:off x="513683" y="1193760"/>
          <a:ext cx="11164634" cy="447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32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606739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186551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517967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157056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97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498970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</a:t>
                      </a:r>
                      <a:r>
                        <a:rPr lang="en-US" altLang="ko" sz="2000" b="1"/>
                        <a:t>FILES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000" b="1"/>
                        <a:t>file_id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file_name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varchar(50)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000" b="1"/>
                        <a:t>file_path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varchar(255)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94272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file_size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96350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file_extension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372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4795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4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537A47D-AF86-AB19-C929-E38CF225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2" y="1026405"/>
            <a:ext cx="3011999" cy="48051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F2ED22-5A1E-A2A6-FA8C-B283A7B9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401" y="1026405"/>
            <a:ext cx="4352332" cy="14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7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9410CD-C11F-4986-A11D-71C389C5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71" y="884441"/>
            <a:ext cx="7632457" cy="597355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27CE14-815A-9EA7-706D-CCA0912D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49" y="-177800"/>
            <a:ext cx="2247900" cy="1325563"/>
          </a:xfrm>
        </p:spPr>
        <p:txBody>
          <a:bodyPr/>
          <a:lstStyle/>
          <a:p>
            <a:r>
              <a:rPr lang="ko-KR" altLang="en-US" b="1"/>
              <a:t>수정 전</a:t>
            </a:r>
          </a:p>
        </p:txBody>
      </p:sp>
    </p:spTree>
    <p:extLst>
      <p:ext uri="{BB962C8B-B14F-4D97-AF65-F5344CB8AC3E}">
        <p14:creationId xmlns:p14="http://schemas.microsoft.com/office/powerpoint/2010/main" val="296149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E34F8B-096A-4893-68DE-C2F319F2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" y="90966"/>
            <a:ext cx="11468340" cy="67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BB24FE-5332-68DC-4591-C8375A58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200"/>
            <a:ext cx="12192000" cy="56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0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04C147-50B5-E16E-C885-364F0742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51392" cy="469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2C6B94-D6E9-921F-AC6B-F7E4A0582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3987"/>
            <a:ext cx="3450738" cy="975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703C70-C032-B6FA-3509-3A83DF648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594" y="0"/>
            <a:ext cx="5546152" cy="5905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F4E3DF-5C0F-2926-0139-C8DDF347E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5100"/>
            <a:ext cx="5898261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8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45068"/>
              </p:ext>
            </p:extLst>
          </p:nvPr>
        </p:nvGraphicFramePr>
        <p:xfrm>
          <a:off x="6425184" y="487484"/>
          <a:ext cx="4679760" cy="251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52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265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r>
                        <a:rPr lang="ko-KR" altLang="en-US" sz="105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 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38918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TBL_USERS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PK/AUTO_INCREMENT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login_id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UNIQUE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password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varchar(16)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name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varchar(8)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237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age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err="1"/>
                        <a:t>addr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varchar(40)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</a:t>
                      </a:r>
                      <a:r>
                        <a:rPr lang="en-US" altLang="ko-KR" sz="1050" b="1" err="1"/>
                        <a:t>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9FB316AA-1387-2700-F03D-EBC1E871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7897"/>
              </p:ext>
            </p:extLst>
          </p:nvPr>
        </p:nvGraphicFramePr>
        <p:xfrm>
          <a:off x="457200" y="523400"/>
          <a:ext cx="4928755" cy="232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88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950494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950494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929385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950494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273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r>
                        <a:rPr lang="ko-KR" altLang="en-US" sz="105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 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32152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TBL_MEMBER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err="1"/>
                        <a:t>member_no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PK/AUTO_INCREMENT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UNIQUE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pw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varchar(16)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name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varchar(8)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age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err="1"/>
                        <a:t>addr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varchar(20)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</a:t>
                      </a:r>
                      <a:r>
                        <a:rPr lang="en-US" altLang="ko-KR" sz="1050" b="1" err="1"/>
                        <a:t>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EA66D4-4E02-39EF-6F29-ED2D4FA25EC7}"/>
              </a:ext>
            </a:extLst>
          </p:cNvPr>
          <p:cNvCxnSpPr/>
          <p:nvPr/>
        </p:nvCxnSpPr>
        <p:spPr>
          <a:xfrm>
            <a:off x="5474208" y="17434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651E0F7F-0AB3-AAF8-6270-3946AC39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72921"/>
              </p:ext>
            </p:extLst>
          </p:nvPr>
        </p:nvGraphicFramePr>
        <p:xfrm>
          <a:off x="3445224" y="3855035"/>
          <a:ext cx="4679760" cy="275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52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265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r>
                        <a:rPr lang="ko-KR" altLang="en-US" sz="105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 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38918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TBL_USERS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PK/AUTO_INCREMENT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login_id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UNIQUE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password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varchar(16)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name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varchar(8)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237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birth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1325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email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varchar(30)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132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role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varchar(20)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90522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</a:t>
                      </a:r>
                      <a:r>
                        <a:rPr lang="en-US" altLang="ko-KR" sz="1050" b="1" err="1"/>
                        <a:t>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1669ED-C413-1B30-26E3-BBD9ABCE125E}"/>
              </a:ext>
            </a:extLst>
          </p:cNvPr>
          <p:cNvCxnSpPr/>
          <p:nvPr/>
        </p:nvCxnSpPr>
        <p:spPr>
          <a:xfrm flipH="1">
            <a:off x="5949696" y="3157728"/>
            <a:ext cx="963168" cy="536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54374"/>
              </p:ext>
            </p:extLst>
          </p:nvPr>
        </p:nvGraphicFramePr>
        <p:xfrm>
          <a:off x="6717792" y="292607"/>
          <a:ext cx="5277756" cy="29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48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11186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539291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893073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441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66519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TBL_GAMES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game</a:t>
                      </a:r>
                      <a:r>
                        <a:rPr lang="en-US" altLang="ko-KR" sz="1100" b="1"/>
                        <a:t>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user_id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3853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4164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game_description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text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reg_dt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mod_dt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24DB32-DEA6-BA95-C5CB-3CCCB8BB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2083"/>
              </p:ext>
            </p:extLst>
          </p:nvPr>
        </p:nvGraphicFramePr>
        <p:xfrm>
          <a:off x="344908" y="292608"/>
          <a:ext cx="4909844" cy="291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28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955444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064292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516217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854863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608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/>
                        <a:t>열이름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NULL</a:t>
                      </a:r>
                      <a:r>
                        <a:rPr lang="ko-KR" altLang="en-US" sz="12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66551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TBL_GAME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err="1"/>
                        <a:t>game_no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Int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 / AUTO_INCREMENT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43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err="1"/>
                        <a:t>member_no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err="1"/>
                        <a:t>int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FK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38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game_title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varchar(20)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38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game_img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varchar(50)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38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reg_dt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datetime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DA747532-5017-E253-B6D6-11802F7A9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75089"/>
              </p:ext>
            </p:extLst>
          </p:nvPr>
        </p:nvGraphicFramePr>
        <p:xfrm>
          <a:off x="2938272" y="3810000"/>
          <a:ext cx="5710428" cy="294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295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139565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23783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600390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994254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55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68257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TBL_GAMES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game</a:t>
                      </a:r>
                      <a:r>
                        <a:rPr lang="en-US" altLang="ko-KR" sz="1100" b="1"/>
                        <a:t>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user_id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2689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398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game_description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text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reg_dt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mod_dt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1D43F-2B8E-EF5C-1763-7CF806FED8FA}"/>
              </a:ext>
            </a:extLst>
          </p:cNvPr>
          <p:cNvCxnSpPr/>
          <p:nvPr/>
        </p:nvCxnSpPr>
        <p:spPr>
          <a:xfrm>
            <a:off x="5669280" y="17434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F78165-1023-4ED9-89B9-E212CF60F53B}"/>
              </a:ext>
            </a:extLst>
          </p:cNvPr>
          <p:cNvCxnSpPr>
            <a:cxnSpLocks/>
          </p:cNvCxnSpPr>
          <p:nvPr/>
        </p:nvCxnSpPr>
        <p:spPr>
          <a:xfrm flipH="1">
            <a:off x="5980176" y="3351276"/>
            <a:ext cx="755904" cy="319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68065"/>
              </p:ext>
            </p:extLst>
          </p:nvPr>
        </p:nvGraphicFramePr>
        <p:xfrm>
          <a:off x="6096000" y="370470"/>
          <a:ext cx="5974079" cy="305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16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1657502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275650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651295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426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28993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TBL_ELEMENTS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PK(FK)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2899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element_select_cnt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element_win_cnt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3F557C-51D8-58DE-66F0-47C82BB70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2388"/>
              </p:ext>
            </p:extLst>
          </p:nvPr>
        </p:nvGraphicFramePr>
        <p:xfrm>
          <a:off x="0" y="370471"/>
          <a:ext cx="5639328" cy="305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65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156462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204171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614801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127865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30366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TBL_ELEMENT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PK(FK)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3036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5372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element_select_cnt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4589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element_win_cnt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4589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4589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element_img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varchar(50)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AE4B527-D2F5-6E2A-B4D4-0E20B0B73AFD}"/>
              </a:ext>
            </a:extLst>
          </p:cNvPr>
          <p:cNvCxnSpPr/>
          <p:nvPr/>
        </p:nvCxnSpPr>
        <p:spPr>
          <a:xfrm>
            <a:off x="5474208" y="17434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265D31C-8F34-D638-767B-E72EAA9FB59C}"/>
              </a:ext>
            </a:extLst>
          </p:cNvPr>
          <p:cNvCxnSpPr>
            <a:cxnSpLocks/>
          </p:cNvCxnSpPr>
          <p:nvPr/>
        </p:nvCxnSpPr>
        <p:spPr>
          <a:xfrm flipH="1">
            <a:off x="5796770" y="3403598"/>
            <a:ext cx="299230" cy="312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CF2F978-7417-2171-D590-F6E954B2B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1906"/>
              </p:ext>
            </p:extLst>
          </p:nvPr>
        </p:nvGraphicFramePr>
        <p:xfrm>
          <a:off x="2798064" y="3749417"/>
          <a:ext cx="5974079" cy="305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16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1657502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275650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651295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426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28993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TBL_GAME_</a:t>
                      </a:r>
                      <a:br>
                        <a:rPr lang="en-US" altLang="ko-KR" sz="1100" b="1"/>
                      </a:br>
                      <a:r>
                        <a:rPr lang="en-US" altLang="ko-KR" sz="1100" b="1"/>
                        <a:t>ELEMENTS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2899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element_select_cnt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element_win_cnt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17925"/>
              </p:ext>
            </p:extLst>
          </p:nvPr>
        </p:nvGraphicFramePr>
        <p:xfrm>
          <a:off x="6936550" y="250013"/>
          <a:ext cx="5255450" cy="317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97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73845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97823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59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err="1"/>
                        <a:t>열이름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NULL </a:t>
                      </a:r>
                      <a:r>
                        <a:rPr lang="ko-KR" altLang="en-US" sz="1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97755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TBL_GAME_LOGS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PK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4313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user_id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634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text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597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reg_dt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datetime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9370EB-AB64-7F8A-CAED-DA500377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0146"/>
              </p:ext>
            </p:extLst>
          </p:nvPr>
        </p:nvGraphicFramePr>
        <p:xfrm>
          <a:off x="0" y="250013"/>
          <a:ext cx="5851612" cy="322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65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1353163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84526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119731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646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err="1"/>
                        <a:t>열이름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NULL </a:t>
                      </a:r>
                      <a:r>
                        <a:rPr lang="ko-KR" altLang="en-US" sz="1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730967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TBL_RECORD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game_no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7309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member_no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423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game_record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text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O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6467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reg_dt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datetime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C40183-F5F3-C654-80CE-9620445DC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71287"/>
              </p:ext>
            </p:extLst>
          </p:nvPr>
        </p:nvGraphicFramePr>
        <p:xfrm>
          <a:off x="2996329" y="3679013"/>
          <a:ext cx="5255450" cy="317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97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73845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97823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59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err="1"/>
                        <a:t>열이름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NULL </a:t>
                      </a:r>
                      <a:r>
                        <a:rPr lang="ko-KR" altLang="en-US" sz="1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97755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TBL_GAME_LOGS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game_log_</a:t>
                      </a:r>
                      <a:br>
                        <a:rPr lang="en-US" altLang="ko-KR" sz="1400" b="1"/>
                      </a:br>
                      <a:r>
                        <a:rPr lang="en-US" altLang="ko-KR" sz="1400" b="1"/>
                        <a:t>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PK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4313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user_id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634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text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597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reg_dt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datetime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0EFED-A6D5-E386-9E1F-4D1FBAEC05C2}"/>
              </a:ext>
            </a:extLst>
          </p:cNvPr>
          <p:cNvCxnSpPr>
            <a:cxnSpLocks/>
          </p:cNvCxnSpPr>
          <p:nvPr/>
        </p:nvCxnSpPr>
        <p:spPr>
          <a:xfrm>
            <a:off x="5785104" y="2111756"/>
            <a:ext cx="9022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F2DFB3-713E-8024-8666-FBF9552E6B12}"/>
              </a:ext>
            </a:extLst>
          </p:cNvPr>
          <p:cNvCxnSpPr>
            <a:cxnSpLocks/>
          </p:cNvCxnSpPr>
          <p:nvPr/>
        </p:nvCxnSpPr>
        <p:spPr>
          <a:xfrm flipH="1">
            <a:off x="5931408" y="3269205"/>
            <a:ext cx="755904" cy="319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91838"/>
              </p:ext>
            </p:extLst>
          </p:nvPr>
        </p:nvGraphicFramePr>
        <p:xfrm>
          <a:off x="6625825" y="0"/>
          <a:ext cx="5566175" cy="399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113235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997362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831727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151061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349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NULL</a:t>
                      </a:r>
                      <a:r>
                        <a:rPr lang="ko-KR" altLang="en-US" sz="1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329137">
                <a:tc rowSpan="1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TBL_BOARDS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PK/</a:t>
                      </a:r>
                      <a:r>
                        <a:rPr lang="en-US" altLang="ko-KR" sz="900" b="1"/>
                        <a:t>AUTO_INCREMENT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29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user_id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38140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category_id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file_id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202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reply_id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board_title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620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board_contents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text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reg_dt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mod_dt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view_cnt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like_cnt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3B2905-2D18-8767-236C-7ACBB00CD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14485"/>
              </p:ext>
            </p:extLst>
          </p:nvPr>
        </p:nvGraphicFramePr>
        <p:xfrm>
          <a:off x="0" y="27545"/>
          <a:ext cx="5364480" cy="40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96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961221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801590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1455877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438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NULL</a:t>
                      </a:r>
                      <a:r>
                        <a:rPr lang="ko-KR" altLang="en-US" sz="1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467565">
                <a:tc rowSpan="10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TBL_BOARD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board_no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PK/</a:t>
                      </a:r>
                      <a:r>
                        <a:rPr lang="en-US" altLang="ko-KR" sz="900" b="1"/>
                        <a:t>AUTO_INCREMENT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member_no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282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category_no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board_title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4871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board_contents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text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file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19220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reg_dt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mod_dt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27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view_cnt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27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like_cnt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8029D75-C2AC-9AE9-CC38-8579C1B452E7}"/>
              </a:ext>
            </a:extLst>
          </p:cNvPr>
          <p:cNvCxnSpPr/>
          <p:nvPr/>
        </p:nvCxnSpPr>
        <p:spPr>
          <a:xfrm>
            <a:off x="5748001" y="19982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4725B3-32BF-34A0-EDC8-3B5B675ADCC3}"/>
              </a:ext>
            </a:extLst>
          </p:cNvPr>
          <p:cNvCxnSpPr>
            <a:cxnSpLocks/>
          </p:cNvCxnSpPr>
          <p:nvPr/>
        </p:nvCxnSpPr>
        <p:spPr>
          <a:xfrm flipH="1">
            <a:off x="5931408" y="3269205"/>
            <a:ext cx="755904" cy="319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166C72-327D-A871-6D3A-F9E0158F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57928"/>
              </p:ext>
            </p:extLst>
          </p:nvPr>
        </p:nvGraphicFramePr>
        <p:xfrm>
          <a:off x="2864857" y="2872044"/>
          <a:ext cx="5566175" cy="421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113235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997362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831727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151061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329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NULL</a:t>
                      </a:r>
                      <a:r>
                        <a:rPr lang="ko-KR" altLang="en-US" sz="1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310394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TBL_BOARDS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PK/</a:t>
                      </a:r>
                      <a:r>
                        <a:rPr lang="en-US" altLang="ko-KR" sz="900" b="1"/>
                        <a:t>AUTO_INCREMENT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10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user_id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3596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category_id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27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board_title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416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board_content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text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46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view_cnt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5848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like_cnt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4599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reg_dt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683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mod_dt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32FCAA-B692-49A3-4DE7-A6741A7252DF}"/>
              </a:ext>
            </a:extLst>
          </p:cNvPr>
          <p:cNvCxnSpPr>
            <a:cxnSpLocks/>
          </p:cNvCxnSpPr>
          <p:nvPr/>
        </p:nvCxnSpPr>
        <p:spPr>
          <a:xfrm flipH="1">
            <a:off x="5931408" y="2426224"/>
            <a:ext cx="588396" cy="349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79613"/>
              </p:ext>
            </p:extLst>
          </p:nvPr>
        </p:nvGraphicFramePr>
        <p:xfrm>
          <a:off x="6409415" y="0"/>
          <a:ext cx="5782585" cy="38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17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64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36042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TBL_REPLIES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reply_id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321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5541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board_id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554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game_id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6420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reply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321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220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337DDA-54D2-3003-D967-6DB819B5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674"/>
              </p:ext>
            </p:extLst>
          </p:nvPr>
        </p:nvGraphicFramePr>
        <p:xfrm>
          <a:off x="0" y="1"/>
          <a:ext cx="5303520" cy="3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611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66326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TBL_REPLY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reply_no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 / AUTO_INCREMENT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305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member_no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1054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board_no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6112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reply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varchar(100)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6112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reg_dt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09AA3C-609A-C96A-D4E8-EE6BC96BF50E}"/>
              </a:ext>
            </a:extLst>
          </p:cNvPr>
          <p:cNvCxnSpPr>
            <a:cxnSpLocks/>
          </p:cNvCxnSpPr>
          <p:nvPr/>
        </p:nvCxnSpPr>
        <p:spPr>
          <a:xfrm>
            <a:off x="5517764" y="2251456"/>
            <a:ext cx="8226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19EE9-93FC-8F56-7CFB-2FE8930A1A14}"/>
              </a:ext>
            </a:extLst>
          </p:cNvPr>
          <p:cNvCxnSpPr>
            <a:cxnSpLocks/>
          </p:cNvCxnSpPr>
          <p:nvPr/>
        </p:nvCxnSpPr>
        <p:spPr>
          <a:xfrm flipH="1">
            <a:off x="5929112" y="3405630"/>
            <a:ext cx="647192" cy="451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7294EF83-AD61-90F9-1767-505BB95B9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0759"/>
              </p:ext>
            </p:extLst>
          </p:nvPr>
        </p:nvGraphicFramePr>
        <p:xfrm>
          <a:off x="3185161" y="3898806"/>
          <a:ext cx="5199885" cy="296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977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440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50459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TBL_REPLIES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reply_id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22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380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board_id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380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game_id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4409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content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222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22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E12E35-3D6B-6A98-E7EC-3CFA77E3C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03810"/>
              </p:ext>
            </p:extLst>
          </p:nvPr>
        </p:nvGraphicFramePr>
        <p:xfrm>
          <a:off x="1820584" y="1063535"/>
          <a:ext cx="8774264" cy="15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111111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413846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7469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13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NULL 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0946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TBL_CATEGORY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category_no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34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category_name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0CC2C-0C8A-4F62-5920-549FC372F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75001"/>
              </p:ext>
            </p:extLst>
          </p:nvPr>
        </p:nvGraphicFramePr>
        <p:xfrm>
          <a:off x="1820584" y="4200256"/>
          <a:ext cx="8774264" cy="15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111111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413846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7469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13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NULL 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0946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TBL_CATEGORIES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category_no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34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category_name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A7D9DD4-8687-F853-654F-AA8767D95D2F}"/>
              </a:ext>
            </a:extLst>
          </p:cNvPr>
          <p:cNvSpPr/>
          <p:nvPr/>
        </p:nvSpPr>
        <p:spPr>
          <a:xfrm>
            <a:off x="5925312" y="2971800"/>
            <a:ext cx="34137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1172</TotalTime>
  <Words>2189</Words>
  <Application>Microsoft Office PowerPoint</Application>
  <PresentationFormat>와이드스크린</PresentationFormat>
  <Paragraphs>914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현재 테이블 구성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수정 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국 창훈</cp:lastModifiedBy>
  <cp:revision>29</cp:revision>
  <dcterms:created xsi:type="dcterms:W3CDTF">2023-03-27T04:10:27Z</dcterms:created>
  <dcterms:modified xsi:type="dcterms:W3CDTF">2023-04-18T04:29:26Z</dcterms:modified>
</cp:coreProperties>
</file>