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2" r:id="rId17"/>
    <p:sldId id="271" r:id="rId18"/>
    <p:sldId id="273" r:id="rId19"/>
  </p:sldIdLst>
  <p:sldSz cx="12192000" cy="6858000"/>
  <p:notesSz cx="6858000" cy="9144000"/>
  <p:photoAlbum layout="1picTitle" frame="frameStyle6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B6B-819C-4598-8BC7-6A610FE7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693E-D917-4BBE-9C31-C5D8FC46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5896-3F3C-4177-BDB0-4620302B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BFD8-6EA0-46A1-A609-A27B4F28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CA79-E10D-4F16-A5C7-7DE9C25A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E5E8-1899-474A-BE35-23087DD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A5E7-AE04-4035-AAE8-2AF7638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CD6A-20CC-4CC1-8FD5-6E3B9415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58A-570B-40A0-AB83-D04E336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3169-158D-4795-9EC8-3F40A24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BAEC6-B411-44D6-BAC2-D11A65E6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7B9C-9F6E-49DD-B8B6-95D2E9FC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0031-DC26-47D8-B363-408268EA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D806-AC42-4CA2-BBD9-B75F167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949D-6118-499B-A3DF-E5708377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3C8-7054-46B9-A012-2A817654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2BA2-C857-4F55-9388-3DFE4E6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90D1-576A-454A-AE4B-0124869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6037-A761-47C4-9E9B-DA382176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E824-A786-4241-ADAB-DA4BC56F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B0A7-CF2A-4146-9055-D31DE52F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770F-3B58-4BCD-AB4B-C9F2CB74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84A2-CCF8-470E-831E-082814A0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3E66-AD3F-466F-925C-6666835F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BBD-634B-4623-A9C9-DD1EFA1F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7A38-5F41-433B-AD25-D8D1FF0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4F6A-9922-42C2-A7CD-F211D113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AA69-5530-4498-AC5F-6F5847EF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4EC5-8616-4604-9941-8C74AF6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41C5-5B39-4B55-A962-C981DB6A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79EB-F3FD-48CB-8F60-B6D6EF83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772F-35BE-4A3F-8165-35C67D6A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4463-222B-4CBA-9C76-6CA9E814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5B68E-EEDC-4573-A5B0-6DE08952E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F1-8631-484B-930D-358BD1D6E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FB95-B63E-4E6F-8997-B341C7D5F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235A-C5A7-40B8-B066-558FCE44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70D6E-7CC3-450F-AE99-FFFF53E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080A-C19B-406C-8549-DED3D48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41A-EE8F-4507-ACE9-7D448196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D5E38-DE2C-48F2-ADA0-75A14069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DB164-29C4-4644-86DB-BA0A42AD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B4D06-E9AC-4F6E-9CB2-48E8C931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B50CB-82E6-48DF-AE69-8482F442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A128F-C63A-4E5C-9EFD-BD90758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87FF-DAF1-40BB-A00D-B59B9EC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7F98-9451-42D5-BC00-D193B0CC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1276-6ED2-46C2-942E-A5E8C196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A60B0-5D01-40F7-89C1-4B9BC164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5E84-7F8B-4FD2-AAC1-D11A866A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EC55-A401-4A3B-AC2B-DB073E5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BFF5-7770-4FCB-A1E5-750E69B9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003-1038-4A26-B950-B745CBC8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E866-8E17-4C0E-A599-E0857E06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339A-55A1-4189-852A-9ABDFFF6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71186-C5A2-49BD-B693-66B6D1AD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DFBE-3938-4364-A87F-79BE3A25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08CC-6127-4381-88E7-CAF8CC60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128E9-A436-4114-9C75-9E8458B0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DF72-0451-4B67-AE8A-42D6207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016-8919-4E67-A01A-5D0C57A3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81ED-915D-421D-89D1-DD33278A4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CAD7-7E5C-4849-B045-D24CD19B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okma/TW-Scripts" TargetMode="External"/><Relationship Id="rId2" Type="http://schemas.openxmlformats.org/officeDocument/2006/relationships/hyperlink" Target="https://kookma.github.io/TW-Script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C0E-2721-4F9E-8922-D1810CAAF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063"/>
            <a:ext cx="9144000" cy="2387600"/>
          </a:xfrm>
        </p:spPr>
        <p:txBody>
          <a:bodyPr/>
          <a:lstStyle/>
          <a:p>
            <a:r>
              <a:rPr lang="en-US" dirty="0"/>
              <a:t>TW-Scripts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B3DC-A3ED-41F9-8458-FAFE0607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2037"/>
            <a:ext cx="9144000" cy="1080276"/>
          </a:xfrm>
        </p:spPr>
        <p:txBody>
          <a:bodyPr>
            <a:normAutofit/>
          </a:bodyPr>
          <a:lstStyle/>
          <a:p>
            <a:r>
              <a:rPr lang="en-US" dirty="0"/>
              <a:t>A Comprehensive Resource for</a:t>
            </a:r>
          </a:p>
          <a:p>
            <a:r>
              <a:rPr lang="en-US" dirty="0"/>
              <a:t>Scripting in TiddlyWiki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2F58B-E514-49AB-AE66-404B91A37DD3}"/>
              </a:ext>
            </a:extLst>
          </p:cNvPr>
          <p:cNvSpPr txBox="1"/>
          <p:nvPr/>
        </p:nvSpPr>
        <p:spPr>
          <a:xfrm>
            <a:off x="333570" y="60901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https://github.com/kookma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E7CAB-12A0-4190-A28B-912BF3CCF6E2}"/>
              </a:ext>
            </a:extLst>
          </p:cNvPr>
          <p:cNvSpPr txBox="1"/>
          <p:nvPr/>
        </p:nvSpPr>
        <p:spPr>
          <a:xfrm>
            <a:off x="3047223" y="462435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Mohammad Rahmani </a:t>
            </a:r>
          </a:p>
          <a:p>
            <a:pPr algn="ctr"/>
            <a:r>
              <a:rPr lang="en-US" dirty="0"/>
              <a:t>May 20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3629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E0AC-06F9-42B6-B7E6-4A0C1B8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Reading Using the Random Article</a:t>
            </a:r>
          </a:p>
        </p:txBody>
      </p:sp>
      <p:pic>
        <p:nvPicPr>
          <p:cNvPr id="4" name="Picture 3" descr="img_192_chrome">
            <a:extLst>
              <a:ext uri="{FF2B5EF4-FFF2-40B4-BE49-F238E27FC236}">
                <a16:creationId xmlns:a16="http://schemas.microsoft.com/office/drawing/2014/main" id="{B3D11F70-F74E-4F8B-8F19-7DFDBDDA24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38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F5B6-FC7A-4F98-B879-DFEAB3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 Keywords, Responders, and Solutions</a:t>
            </a:r>
          </a:p>
        </p:txBody>
      </p:sp>
      <p:pic>
        <p:nvPicPr>
          <p:cNvPr id="4" name="Picture 3" descr="img_193_chrome">
            <a:extLst>
              <a:ext uri="{FF2B5EF4-FFF2-40B4-BE49-F238E27FC236}">
                <a16:creationId xmlns:a16="http://schemas.microsoft.com/office/drawing/2014/main" id="{C66AEDA2-B072-48A6-BE6F-FB792AC2E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45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2B8-6D92-4024-8107-7BE4D54C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Tags Cloud with Frequency They Used</a:t>
            </a:r>
          </a:p>
        </p:txBody>
      </p:sp>
      <p:pic>
        <p:nvPicPr>
          <p:cNvPr id="4" name="Picture 3" descr="img_194_chrome">
            <a:extLst>
              <a:ext uri="{FF2B5EF4-FFF2-40B4-BE49-F238E27FC236}">
                <a16:creationId xmlns:a16="http://schemas.microsoft.com/office/drawing/2014/main" id="{209FAC2B-8C3C-41AA-9152-793876DB4D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349-6B86-442C-B782-A32A82B1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Explorer on Tiddlers Contain Node</a:t>
            </a:r>
          </a:p>
        </p:txBody>
      </p:sp>
      <p:pic>
        <p:nvPicPr>
          <p:cNvPr id="4" name="Picture 3" descr="img_204_chrome">
            <a:extLst>
              <a:ext uri="{FF2B5EF4-FFF2-40B4-BE49-F238E27FC236}">
                <a16:creationId xmlns:a16="http://schemas.microsoft.com/office/drawing/2014/main" id="{147626FE-4D7B-4C7C-B138-B3408740EF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D6C52-3618-4F35-8E0E-09638D18C850}"/>
              </a:ext>
            </a:extLst>
          </p:cNvPr>
          <p:cNvSpPr txBox="1"/>
          <p:nvPr/>
        </p:nvSpPr>
        <p:spPr>
          <a:xfrm>
            <a:off x="7903029" y="4160044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 </a:t>
            </a:r>
            <a:r>
              <a:rPr lang="en-US" sz="1200" b="1" dirty="0">
                <a:solidFill>
                  <a:srgbClr val="FF0000"/>
                </a:solidFill>
              </a:rPr>
              <a:t>node</a:t>
            </a:r>
            <a:r>
              <a:rPr lang="en-US" sz="1200" dirty="0">
                <a:solidFill>
                  <a:srgbClr val="FF0000"/>
                </a:solidFill>
              </a:rPr>
              <a:t> is a link, backlink, or tagged tiddler!</a:t>
            </a:r>
          </a:p>
        </p:txBody>
      </p:sp>
    </p:spTree>
    <p:extLst>
      <p:ext uri="{BB962C8B-B14F-4D97-AF65-F5344CB8AC3E}">
        <p14:creationId xmlns:p14="http://schemas.microsoft.com/office/powerpoint/2010/main" val="163934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A262-EF52-4A00-94BB-0C39737F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Linear Reading Using the Contents Tab</a:t>
            </a:r>
          </a:p>
        </p:txBody>
      </p:sp>
      <p:pic>
        <p:nvPicPr>
          <p:cNvPr id="4" name="Picture 3" descr="img_195_chrome">
            <a:extLst>
              <a:ext uri="{FF2B5EF4-FFF2-40B4-BE49-F238E27FC236}">
                <a16:creationId xmlns:a16="http://schemas.microsoft.com/office/drawing/2014/main" id="{1F1C53D2-AF1A-419C-B3D5-F87C4CD5C0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64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A7E9-5D04-43A6-A50C-3AABE6C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through Contents, and the Location Flag</a:t>
            </a:r>
          </a:p>
        </p:txBody>
      </p:sp>
      <p:pic>
        <p:nvPicPr>
          <p:cNvPr id="4" name="Picture 3" descr="img_196_chrome">
            <a:extLst>
              <a:ext uri="{FF2B5EF4-FFF2-40B4-BE49-F238E27FC236}">
                <a16:creationId xmlns:a16="http://schemas.microsoft.com/office/drawing/2014/main" id="{552AAC2E-2377-4715-857F-17304604F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19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8D8-7B60-4EA4-9162-79F073B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Ribbon Lets Find Relevant Materials</a:t>
            </a:r>
          </a:p>
        </p:txBody>
      </p:sp>
      <p:pic>
        <p:nvPicPr>
          <p:cNvPr id="4" name="Picture 3" descr="img_199_chrome">
            <a:extLst>
              <a:ext uri="{FF2B5EF4-FFF2-40B4-BE49-F238E27FC236}">
                <a16:creationId xmlns:a16="http://schemas.microsoft.com/office/drawing/2014/main" id="{A910A559-C808-4F32-AD2E-75A3356E5F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49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989-ADFE-434A-B47A-56D27037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Solutions</a:t>
            </a:r>
          </a:p>
        </p:txBody>
      </p:sp>
      <p:pic>
        <p:nvPicPr>
          <p:cNvPr id="4" name="Picture 3" descr="img_198_chrome">
            <a:extLst>
              <a:ext uri="{FF2B5EF4-FFF2-40B4-BE49-F238E27FC236}">
                <a16:creationId xmlns:a16="http://schemas.microsoft.com/office/drawing/2014/main" id="{BCA9EDF2-F854-4575-9EDE-5D681B76AE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05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989-ADFE-434A-B47A-56D27037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Tuned!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1C684-5821-437A-89EE-033226969AA7}"/>
              </a:ext>
            </a:extLst>
          </p:cNvPr>
          <p:cNvSpPr txBox="1">
            <a:spLocks/>
          </p:cNvSpPr>
          <p:nvPr/>
        </p:nvSpPr>
        <p:spPr>
          <a:xfrm>
            <a:off x="838200" y="3214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b="0" i="0" u="sng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https://kookma.github.io/TW-Scripts/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Repo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b="0" i="0" u="sng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https://github.com/kookma/TW-Scripts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C62-912E-4C72-B0D4-9DD516AA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TW-Scripts?</a:t>
            </a:r>
          </a:p>
        </p:txBody>
      </p:sp>
      <p:pic>
        <p:nvPicPr>
          <p:cNvPr id="4" name="Picture 3" descr="img_183_chrome">
            <a:extLst>
              <a:ext uri="{FF2B5EF4-FFF2-40B4-BE49-F238E27FC236}">
                <a16:creationId xmlns:a16="http://schemas.microsoft.com/office/drawing/2014/main" id="{5BF121D6-1040-45A5-B26A-EB0FE1AD2F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1919288"/>
            <a:ext cx="944562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9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4893-40B0-4D92-A7ED-06047D5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Landing Page</a:t>
            </a:r>
          </a:p>
        </p:txBody>
      </p:sp>
      <p:pic>
        <p:nvPicPr>
          <p:cNvPr id="4" name="Picture 3" descr="img_184_chrome">
            <a:extLst>
              <a:ext uri="{FF2B5EF4-FFF2-40B4-BE49-F238E27FC236}">
                <a16:creationId xmlns:a16="http://schemas.microsoft.com/office/drawing/2014/main" id="{19D5A787-E3B7-4260-A8DD-786317FAEB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1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3435-A0E4-4595-AD9D-3E8CE63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TW-Scripts</a:t>
            </a:r>
          </a:p>
        </p:txBody>
      </p:sp>
      <p:pic>
        <p:nvPicPr>
          <p:cNvPr id="4" name="Picture 3" descr="img_185_chrome">
            <a:extLst>
              <a:ext uri="{FF2B5EF4-FFF2-40B4-BE49-F238E27FC236}">
                <a16:creationId xmlns:a16="http://schemas.microsoft.com/office/drawing/2014/main" id="{6ECA6806-8C43-4692-8309-9583AA9340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5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E995-0CB8-4EED-8BD8-736A7FB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TW-Scripts Using Specific Field</a:t>
            </a:r>
          </a:p>
        </p:txBody>
      </p:sp>
      <p:pic>
        <p:nvPicPr>
          <p:cNvPr id="4" name="Picture 3" descr="img_186_chrome">
            <a:extLst>
              <a:ext uri="{FF2B5EF4-FFF2-40B4-BE49-F238E27FC236}">
                <a16:creationId xmlns:a16="http://schemas.microsoft.com/office/drawing/2014/main" id="{ADD6D604-50D5-4FF9-8C03-4EB2E9D94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0431-6E05-4472-AD3F-1A93201A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TiddlyWiki </a:t>
            </a:r>
            <a:r>
              <a:rPr lang="en-US" dirty="0" err="1"/>
              <a:t>Toolmap</a:t>
            </a:r>
            <a:endParaRPr lang="en-US" dirty="0"/>
          </a:p>
        </p:txBody>
      </p:sp>
      <p:pic>
        <p:nvPicPr>
          <p:cNvPr id="4" name="Picture 3" descr="img_187_chrome">
            <a:extLst>
              <a:ext uri="{FF2B5EF4-FFF2-40B4-BE49-F238E27FC236}">
                <a16:creationId xmlns:a16="http://schemas.microsoft.com/office/drawing/2014/main" id="{1EFFA128-FC2C-4B5C-A208-A71B74C27F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1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F61-594B-4A49-BE74-B696667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Official TiddlyWiki Page</a:t>
            </a:r>
          </a:p>
        </p:txBody>
      </p:sp>
      <p:pic>
        <p:nvPicPr>
          <p:cNvPr id="4" name="Picture 3" descr="img_188_chrome">
            <a:extLst>
              <a:ext uri="{FF2B5EF4-FFF2-40B4-BE49-F238E27FC236}">
                <a16:creationId xmlns:a16="http://schemas.microsoft.com/office/drawing/2014/main" id="{928395F7-E409-4D67-813D-82C2518E59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20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9BA-3F19-41F9-BF2A-9F499D40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Topics in TW-Scripts</a:t>
            </a:r>
          </a:p>
        </p:txBody>
      </p:sp>
      <p:pic>
        <p:nvPicPr>
          <p:cNvPr id="4" name="Picture 3" descr="img_189_chrome">
            <a:extLst>
              <a:ext uri="{FF2B5EF4-FFF2-40B4-BE49-F238E27FC236}">
                <a16:creationId xmlns:a16="http://schemas.microsoft.com/office/drawing/2014/main" id="{D5D3FE0A-0C42-4D68-B42A-C1D6227942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3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47BB-A0E8-4D33-B9F1-C08982D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Reading Using the Random Article . . .</a:t>
            </a:r>
          </a:p>
        </p:txBody>
      </p:sp>
      <p:pic>
        <p:nvPicPr>
          <p:cNvPr id="4" name="Picture 3" descr="img_191_chrome">
            <a:extLst>
              <a:ext uri="{FF2B5EF4-FFF2-40B4-BE49-F238E27FC236}">
                <a16:creationId xmlns:a16="http://schemas.microsoft.com/office/drawing/2014/main" id="{90E0C8DA-E3FF-4F3E-BF21-0EE99EB089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149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Theme</vt:lpstr>
      <vt:lpstr>TW-Scripts </vt:lpstr>
      <vt:lpstr>What is TW-Scripts?</vt:lpstr>
      <vt:lpstr>The Landing Page</vt:lpstr>
      <vt:lpstr>Search in TW-Scripts</vt:lpstr>
      <vt:lpstr>Search in TW-Scripts Using Specific Field</vt:lpstr>
      <vt:lpstr>Search in TiddlyWiki Toolmap</vt:lpstr>
      <vt:lpstr>Search Official TiddlyWiki Page</vt:lpstr>
      <vt:lpstr>Latest Topics in TW-Scripts</vt:lpstr>
      <vt:lpstr>Enjoy Reading Using the Random Article . . .</vt:lpstr>
      <vt:lpstr>Enjoy Reading Using the Random Article</vt:lpstr>
      <vt:lpstr>Look in Keywords, Responders, and Solutions</vt:lpstr>
      <vt:lpstr>The Tags Cloud with Frequency They Used</vt:lpstr>
      <vt:lpstr>Node Explorer on Tiddlers Contain Node</vt:lpstr>
      <vt:lpstr>Enjoy Linear Reading Using the Contents Tab</vt:lpstr>
      <vt:lpstr>Step through Contents, and the Location Flag</vt:lpstr>
      <vt:lpstr>Solution Ribbon Lets Find Relevant Materials</vt:lpstr>
      <vt:lpstr>Create New Solutions</vt:lpstr>
      <vt:lpstr>Stay Tuned!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TW-Scripts</dc:title>
  <dc:creator>Mohammad</dc:creator>
  <cp:lastModifiedBy>Mohammad</cp:lastModifiedBy>
  <cp:revision>5</cp:revision>
  <dcterms:created xsi:type="dcterms:W3CDTF">2021-05-21T10:52:48Z</dcterms:created>
  <dcterms:modified xsi:type="dcterms:W3CDTF">2021-05-21T11:44:45Z</dcterms:modified>
</cp:coreProperties>
</file>