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12" Target="../media/image28.png" Type="http://schemas.openxmlformats.org/officeDocument/2006/relationships/image"/><Relationship Id="rId13" Target="../media/image29.png" Type="http://schemas.openxmlformats.org/officeDocument/2006/relationships/image"/><Relationship Id="rId14" Target="../media/image30.png" Type="http://schemas.openxmlformats.org/officeDocument/2006/relationships/image"/><Relationship Id="rId15" Target="../media/image31.png" Type="http://schemas.openxmlformats.org/officeDocument/2006/relationships/image"/><Relationship Id="rId16" Target="../media/image32.png" Type="http://schemas.openxmlformats.org/officeDocument/2006/relationships/image"/><Relationship Id="rId17" Target="../media/image33.png" Type="http://schemas.openxmlformats.org/officeDocument/2006/relationships/image"/><Relationship Id="rId18" Target="../media/image34.png" Type="http://schemas.openxmlformats.org/officeDocument/2006/relationships/image"/><Relationship Id="rId19" Target="../media/image35.png" Type="http://schemas.openxmlformats.org/officeDocument/2006/relationships/image"/><Relationship Id="rId2" Target="../media/image18.png" Type="http://schemas.openxmlformats.org/officeDocument/2006/relationships/image"/><Relationship Id="rId20" Target="../media/image36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png" Type="http://schemas.openxmlformats.org/officeDocument/2006/relationships/image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43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png" Type="http://schemas.openxmlformats.org/officeDocument/2006/relationships/image"/><Relationship Id="rId12" Target="../media/image57.png" Type="http://schemas.openxmlformats.org/officeDocument/2006/relationships/image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49.png" Type="http://schemas.openxmlformats.org/officeDocument/2006/relationships/image"/><Relationship Id="rId5" Target="../media/image50.png" Type="http://schemas.openxmlformats.org/officeDocument/2006/relationships/image"/><Relationship Id="rId6" Target="../media/image51.png" Type="http://schemas.openxmlformats.org/officeDocument/2006/relationships/image"/><Relationship Id="rId7" Target="../media/image52.png" Type="http://schemas.openxmlformats.org/officeDocument/2006/relationships/image"/><Relationship Id="rId8" Target="../media/image53.pn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../media/image59.png" Type="http://schemas.openxmlformats.org/officeDocument/2006/relationships/image"/><Relationship Id="rId4" Target="../media/image60.png" Type="http://schemas.openxmlformats.org/officeDocument/2006/relationships/image"/><Relationship Id="rId5" Target="../media/image61.png" Type="http://schemas.openxmlformats.org/officeDocument/2006/relationships/image"/><Relationship Id="rId6" Target="../media/image62.png" Type="http://schemas.openxmlformats.org/officeDocument/2006/relationships/image"/><Relationship Id="rId7" Target="../media/image6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6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0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574800"/>
            <a:ext cx="18288000" cy="7150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7560000">
            <a:off x="2095500" y="8432800"/>
            <a:ext cx="1689100" cy="83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058900" y="1143000"/>
            <a:ext cx="1244600" cy="1244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042900" y="7810500"/>
            <a:ext cx="10668000" cy="4076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519400" y="7213600"/>
            <a:ext cx="1181100" cy="1181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5422900" y="-1600200"/>
            <a:ext cx="10668000" cy="407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57200" y="2705100"/>
            <a:ext cx="18808700" cy="5727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860800" y="7277100"/>
            <a:ext cx="101981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8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156200" y="2616200"/>
            <a:ext cx="12179300" cy="6807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709900" y="8483600"/>
            <a:ext cx="1054100" cy="1054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292600" y="6769100"/>
            <a:ext cx="2489200" cy="2476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338300" y="1854200"/>
            <a:ext cx="1701800" cy="1701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724400" y="4000500"/>
            <a:ext cx="12255500" cy="2527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7400" y="1079500"/>
            <a:ext cx="4381500" cy="3162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30300" y="1193800"/>
            <a:ext cx="2057400" cy="1003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413000" y="88900"/>
            <a:ext cx="23253700" cy="889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588000" y="5435600"/>
            <a:ext cx="11036300" cy="309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0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909800" y="2070100"/>
            <a:ext cx="762000" cy="762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679700" y="1003300"/>
            <a:ext cx="965200" cy="965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27200" y="1003300"/>
            <a:ext cx="965200" cy="965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017000" y="2070100"/>
            <a:ext cx="2870200" cy="2870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17000" y="6096000"/>
            <a:ext cx="2870200" cy="287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737600" y="8978900"/>
            <a:ext cx="3187700" cy="1117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105900" y="8382000"/>
            <a:ext cx="2451100" cy="1041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877300" y="4991100"/>
            <a:ext cx="3454400" cy="111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283700" y="4343400"/>
            <a:ext cx="2286000" cy="1028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51000" y="-63500"/>
            <a:ext cx="13208000" cy="3175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221200" y="63500"/>
            <a:ext cx="1028700" cy="889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988800" y="2108200"/>
            <a:ext cx="2870200" cy="2870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925300" y="4978400"/>
            <a:ext cx="2971800" cy="1117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242800" y="4368800"/>
            <a:ext cx="2286000" cy="1041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782800" y="2070100"/>
            <a:ext cx="2870200" cy="2870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630400" y="4978400"/>
            <a:ext cx="3441700" cy="1117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5036800" y="4356100"/>
            <a:ext cx="2286000" cy="1028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988800" y="6096000"/>
            <a:ext cx="2870200" cy="2870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065000" y="8978900"/>
            <a:ext cx="2819400" cy="1117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230100" y="8394700"/>
            <a:ext cx="2298700" cy="1016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782800" y="6096000"/>
            <a:ext cx="2870200" cy="28702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98500" y="3721100"/>
            <a:ext cx="7620000" cy="42799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4833600" y="8978900"/>
            <a:ext cx="2832100" cy="11176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5049500" y="8394700"/>
            <a:ext cx="22733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8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5867400" y="-3365500"/>
            <a:ext cx="11912600" cy="17005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49800" y="8623300"/>
            <a:ext cx="1447800" cy="72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08200" y="7137400"/>
            <a:ext cx="1231900" cy="1244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82000" y="6642100"/>
            <a:ext cx="7404100" cy="1930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331200" y="5575300"/>
            <a:ext cx="1562100" cy="2019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369300" y="2654300"/>
            <a:ext cx="7061200" cy="2006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331200" y="1587500"/>
            <a:ext cx="2425700" cy="1409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87400" y="1358900"/>
            <a:ext cx="4559300" cy="5626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68400" y="1193800"/>
            <a:ext cx="2413000" cy="1003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79400" y="88900"/>
            <a:ext cx="8763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0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230600" y="3111500"/>
            <a:ext cx="863600" cy="596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97000" y="1168400"/>
            <a:ext cx="1206500" cy="596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63100" y="3835400"/>
            <a:ext cx="6731000" cy="3746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24000" y="3873500"/>
            <a:ext cx="6718300" cy="3708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740900" y="8267700"/>
            <a:ext cx="5651500" cy="1638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277600" y="7480300"/>
            <a:ext cx="3543300" cy="1409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501900" y="8267700"/>
            <a:ext cx="4953000" cy="1625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683000" y="7467600"/>
            <a:ext cx="2667000" cy="1409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342900" y="1473200"/>
            <a:ext cx="17195800" cy="3175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749800" y="1257300"/>
            <a:ext cx="7378700" cy="1003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7233900" y="63500"/>
            <a:ext cx="10033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E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344400" y="8356600"/>
            <a:ext cx="7404100" cy="2832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1054100" y="-584200"/>
            <a:ext cx="6324600" cy="314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8100000">
            <a:off x="1117600" y="7632700"/>
            <a:ext cx="2362200" cy="1181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884400" y="0"/>
            <a:ext cx="1752600" cy="1752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244600" y="3505200"/>
            <a:ext cx="19024600" cy="4800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97000" y="2501900"/>
            <a:ext cx="126619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0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574800"/>
            <a:ext cx="18288000" cy="7150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7560000">
            <a:off x="2095500" y="8432800"/>
            <a:ext cx="1689100" cy="83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058900" y="1143000"/>
            <a:ext cx="1244600" cy="1244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042900" y="7810500"/>
            <a:ext cx="10668000" cy="4076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519400" y="7213600"/>
            <a:ext cx="1181100" cy="1181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5422900" y="-1600200"/>
            <a:ext cx="10668000" cy="407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5334000" y="3365500"/>
            <a:ext cx="23749000" cy="4241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