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nton" charset="1" panose="00000500000000000000"/>
      <p:regular r:id="rId10"/>
    </p:embeddedFont>
    <p:embeddedFont>
      <p:font typeface="Nunito Sans Expanded Semi-Bold" charset="1" panose="00000000000000000000"/>
      <p:regular r:id="rId11"/>
    </p:embeddedFont>
    <p:embeddedFont>
      <p:font typeface="Nunito Sans Expanded Bold" charset="1" panose="00000000000000000000"/>
      <p:regular r:id="rId12"/>
    </p:embeddedFont>
    <p:embeddedFont>
      <p:font typeface="Nunito Sans Expanded" charset="1" panose="00000000000000000000"/>
      <p:regular r:id="rId13"/>
    </p:embeddedFont>
    <p:embeddedFont>
      <p:font typeface="Courier Prime" charset="1" panose="00000509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5437" y="-33275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828262" y="5391150"/>
            <a:ext cx="8631475" cy="8350952"/>
          </a:xfrm>
          <a:custGeom>
            <a:avLst/>
            <a:gdLst/>
            <a:ahLst/>
            <a:cxnLst/>
            <a:rect r="r" b="b" t="t" l="l"/>
            <a:pathLst>
              <a:path h="8350952" w="8631475">
                <a:moveTo>
                  <a:pt x="0" y="0"/>
                </a:moveTo>
                <a:lnTo>
                  <a:pt x="8631476" y="0"/>
                </a:lnTo>
                <a:lnTo>
                  <a:pt x="8631476" y="8350952"/>
                </a:lnTo>
                <a:lnTo>
                  <a:pt x="0" y="8350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5757" y="3441455"/>
            <a:ext cx="17056485" cy="2293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5"/>
              </a:lnSpc>
            </a:pPr>
            <a:r>
              <a:rPr lang="en-US" sz="17163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17조 팀 소개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358180" y="4165025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09625" y="9043238"/>
            <a:ext cx="2880627" cy="432385"/>
            <a:chOff x="0" y="0"/>
            <a:chExt cx="3840836" cy="57651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296205" cy="1245268"/>
              </a:xfrm>
              <a:custGeom>
                <a:avLst/>
                <a:gdLst/>
                <a:ahLst/>
                <a:cxnLst/>
                <a:rect r="r" b="b" t="t" l="l"/>
                <a:pathLst>
                  <a:path h="1245268" w="8296205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anchor="ctr" rtlCol="false" tIns="12700" lIns="12700" bIns="12700" rIns="12700"/>
              <a:lstStyle/>
              <a:p>
                <a:pPr algn="ctr" marL="0" indent="0" lvl="0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b="true" sz="1439" spc="211">
                    <a:solidFill>
                      <a:srgbClr val="211F1C"/>
                    </a:solidFill>
                    <a:latin typeface="Nunito Sans Expanded Semi-Bold"/>
                    <a:ea typeface="Nunito Sans Expanded Semi-Bold"/>
                    <a:cs typeface="Nunito Sans Expanded Semi-Bold"/>
                    <a:sym typeface="Nunito Sans Expanded Semi-Bold"/>
                  </a:rPr>
                  <a:t>17조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233807" y="116532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65087" y="118039"/>
              <a:ext cx="341941" cy="341941"/>
            </a:xfrm>
            <a:custGeom>
              <a:avLst/>
              <a:gdLst/>
              <a:ahLst/>
              <a:cxnLst/>
              <a:rect r="r" b="b" t="t" l="l"/>
              <a:pathLst>
                <a:path h="341941" w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575306" y="4165025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65121" y="812085"/>
            <a:ext cx="1557758" cy="1331175"/>
          </a:xfrm>
          <a:custGeom>
            <a:avLst/>
            <a:gdLst/>
            <a:ahLst/>
            <a:cxnLst/>
            <a:rect r="r" b="b" t="t" l="l"/>
            <a:pathLst>
              <a:path h="1331175" w="1557758">
                <a:moveTo>
                  <a:pt x="0" y="0"/>
                </a:moveTo>
                <a:lnTo>
                  <a:pt x="1557758" y="0"/>
                </a:lnTo>
                <a:lnTo>
                  <a:pt x="1557758" y="1331176"/>
                </a:lnTo>
                <a:lnTo>
                  <a:pt x="0" y="13311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07192" y="2427283"/>
            <a:ext cx="10673616" cy="336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4"/>
              </a:lnSpc>
            </a:pPr>
            <a:r>
              <a:rPr lang="en-US" b="true" sz="1839" spc="270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유레카프로젝트</a:t>
            </a:r>
            <a:r>
              <a:rPr lang="en-US" sz="1839" spc="270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9625" y="773985"/>
            <a:ext cx="4018637" cy="2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16"/>
              </a:lnSpc>
              <a:spcBef>
                <a:spcPct val="0"/>
              </a:spcBef>
            </a:pPr>
            <a:r>
              <a:rPr lang="en-US" b="true" sz="1439" spc="21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국민대학교</a:t>
            </a:r>
            <a:r>
              <a:rPr lang="en-US" sz="1439" spc="211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</a:t>
            </a:r>
            <a:r>
              <a:rPr lang="en-US" b="true" sz="1439" spc="21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소프트웨어학과</a:t>
            </a:r>
            <a:r>
              <a:rPr lang="en-US" sz="1439" spc="211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40878" y="773278"/>
            <a:ext cx="3237497" cy="2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116"/>
              </a:lnSpc>
              <a:spcBef>
                <a:spcPct val="0"/>
              </a:spcBef>
            </a:pPr>
            <a:r>
              <a:rPr lang="en-US" b="true" sz="1439" spc="211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2024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955201" y="4974561"/>
            <a:ext cx="3904425" cy="1520262"/>
            <a:chOff x="0" y="0"/>
            <a:chExt cx="5205900" cy="2027016"/>
          </a:xfrm>
        </p:grpSpPr>
        <p:sp>
          <p:nvSpPr>
            <p:cNvPr name="Freeform 20" id="20"/>
            <p:cNvSpPr/>
            <p:nvPr/>
          </p:nvSpPr>
          <p:spPr>
            <a:xfrm flipH="false" flipV="false" rot="-646737">
              <a:off x="57404" y="466417"/>
              <a:ext cx="5091093" cy="1094183"/>
            </a:xfrm>
            <a:custGeom>
              <a:avLst/>
              <a:gdLst/>
              <a:ahLst/>
              <a:cxnLst/>
              <a:rect r="r" b="b" t="t" l="l"/>
              <a:pathLst>
                <a:path h="1094183" w="5091093">
                  <a:moveTo>
                    <a:pt x="0" y="0"/>
                  </a:moveTo>
                  <a:lnTo>
                    <a:pt x="5091093" y="0"/>
                  </a:lnTo>
                  <a:lnTo>
                    <a:pt x="5091093" y="1094183"/>
                  </a:lnTo>
                  <a:lnTo>
                    <a:pt x="0" y="1094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4367" t="-175930" r="-8781" b="-423912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-646737">
              <a:off x="894554" y="660087"/>
              <a:ext cx="3402541" cy="631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2"/>
                </a:lnSpc>
                <a:spcBef>
                  <a:spcPct val="0"/>
                </a:spcBef>
              </a:pPr>
              <a:r>
                <a:rPr lang="en-US" sz="2770" spc="407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REPORT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31660" y="0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991530" y="3712397"/>
            <a:ext cx="6819478" cy="1705608"/>
            <a:chOff x="0" y="0"/>
            <a:chExt cx="2175355" cy="5440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5355" cy="544075"/>
            </a:xfrm>
            <a:custGeom>
              <a:avLst/>
              <a:gdLst/>
              <a:ahLst/>
              <a:cxnLst/>
              <a:rect r="r" b="b" t="t" l="l"/>
              <a:pathLst>
                <a:path h="544075" w="2175355">
                  <a:moveTo>
                    <a:pt x="40870" y="0"/>
                  </a:moveTo>
                  <a:lnTo>
                    <a:pt x="2134486" y="0"/>
                  </a:lnTo>
                  <a:cubicBezTo>
                    <a:pt x="2157057" y="0"/>
                    <a:pt x="2175355" y="18298"/>
                    <a:pt x="2175355" y="40870"/>
                  </a:cubicBezTo>
                  <a:lnTo>
                    <a:pt x="2175355" y="503205"/>
                  </a:lnTo>
                  <a:cubicBezTo>
                    <a:pt x="2175355" y="525777"/>
                    <a:pt x="2157057" y="544075"/>
                    <a:pt x="2134486" y="544075"/>
                  </a:cubicBezTo>
                  <a:lnTo>
                    <a:pt x="40870" y="544075"/>
                  </a:lnTo>
                  <a:cubicBezTo>
                    <a:pt x="18298" y="544075"/>
                    <a:pt x="0" y="525777"/>
                    <a:pt x="0" y="503205"/>
                  </a:cubicBezTo>
                  <a:lnTo>
                    <a:pt x="0" y="40870"/>
                  </a:lnTo>
                  <a:cubicBezTo>
                    <a:pt x="0" y="18298"/>
                    <a:pt x="18298" y="0"/>
                    <a:pt x="4087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2175355" cy="658375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6320"/>
                </a:lnSpc>
              </a:pPr>
              <a:r>
                <a:rPr lang="en-US" b="true" sz="4299" spc="632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아리옹자야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9625" y="3712397"/>
            <a:ext cx="897095" cy="874356"/>
            <a:chOff x="0" y="0"/>
            <a:chExt cx="286166" cy="2789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6166" cy="278912"/>
            </a:xfrm>
            <a:custGeom>
              <a:avLst/>
              <a:gdLst/>
              <a:ahLst/>
              <a:cxnLst/>
              <a:rect r="r" b="b" t="t" l="l"/>
              <a:pathLst>
                <a:path h="278912" w="286166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b="true" sz="2139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91530" y="6230596"/>
            <a:ext cx="7152470" cy="1624704"/>
            <a:chOff x="0" y="0"/>
            <a:chExt cx="2281577" cy="5182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81577" cy="518267"/>
            </a:xfrm>
            <a:custGeom>
              <a:avLst/>
              <a:gdLst/>
              <a:ahLst/>
              <a:cxnLst/>
              <a:rect r="r" b="b" t="t" l="l"/>
              <a:pathLst>
                <a:path h="518267" w="2281577">
                  <a:moveTo>
                    <a:pt x="38967" y="0"/>
                  </a:moveTo>
                  <a:lnTo>
                    <a:pt x="2242610" y="0"/>
                  </a:lnTo>
                  <a:cubicBezTo>
                    <a:pt x="2252945" y="0"/>
                    <a:pt x="2262856" y="4105"/>
                    <a:pt x="2270164" y="11413"/>
                  </a:cubicBezTo>
                  <a:cubicBezTo>
                    <a:pt x="2277472" y="18721"/>
                    <a:pt x="2281577" y="28632"/>
                    <a:pt x="2281577" y="38967"/>
                  </a:cubicBezTo>
                  <a:lnTo>
                    <a:pt x="2281577" y="479300"/>
                  </a:lnTo>
                  <a:cubicBezTo>
                    <a:pt x="2281577" y="489634"/>
                    <a:pt x="2277472" y="499546"/>
                    <a:pt x="2270164" y="506854"/>
                  </a:cubicBezTo>
                  <a:cubicBezTo>
                    <a:pt x="2262856" y="514161"/>
                    <a:pt x="2252945" y="518267"/>
                    <a:pt x="2242610" y="518267"/>
                  </a:cubicBezTo>
                  <a:lnTo>
                    <a:pt x="38967" y="518267"/>
                  </a:lnTo>
                  <a:cubicBezTo>
                    <a:pt x="28632" y="518267"/>
                    <a:pt x="18721" y="514161"/>
                    <a:pt x="11413" y="506854"/>
                  </a:cubicBezTo>
                  <a:cubicBezTo>
                    <a:pt x="4105" y="499546"/>
                    <a:pt x="0" y="489634"/>
                    <a:pt x="0" y="479300"/>
                  </a:cubicBezTo>
                  <a:lnTo>
                    <a:pt x="0" y="38967"/>
                  </a:lnTo>
                  <a:cubicBezTo>
                    <a:pt x="0" y="28632"/>
                    <a:pt x="4105" y="18721"/>
                    <a:pt x="11413" y="11413"/>
                  </a:cubicBezTo>
                  <a:cubicBezTo>
                    <a:pt x="18721" y="4105"/>
                    <a:pt x="28632" y="0"/>
                    <a:pt x="38967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2281577" cy="60399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5292"/>
                </a:lnSpc>
              </a:pPr>
              <a:r>
                <a:rPr lang="en-US" b="true" sz="3600" spc="529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박강흠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109455"/>
            <a:ext cx="678020" cy="933492"/>
            <a:chOff x="0" y="0"/>
            <a:chExt cx="216283" cy="2977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6283" cy="297776"/>
            </a:xfrm>
            <a:custGeom>
              <a:avLst/>
              <a:gdLst/>
              <a:ahLst/>
              <a:cxnLst/>
              <a:rect r="r" b="b" t="t" l="l"/>
              <a:pathLst>
                <a:path h="297776" w="216283">
                  <a:moveTo>
                    <a:pt x="108141" y="0"/>
                  </a:moveTo>
                  <a:lnTo>
                    <a:pt x="108141" y="0"/>
                  </a:lnTo>
                  <a:cubicBezTo>
                    <a:pt x="136822" y="0"/>
                    <a:pt x="164328" y="11393"/>
                    <a:pt x="184609" y="31674"/>
                  </a:cubicBezTo>
                  <a:cubicBezTo>
                    <a:pt x="204889" y="51954"/>
                    <a:pt x="216283" y="79460"/>
                    <a:pt x="216283" y="108141"/>
                  </a:cubicBezTo>
                  <a:lnTo>
                    <a:pt x="216283" y="189635"/>
                  </a:lnTo>
                  <a:cubicBezTo>
                    <a:pt x="216283" y="218316"/>
                    <a:pt x="204889" y="245822"/>
                    <a:pt x="184609" y="266102"/>
                  </a:cubicBezTo>
                  <a:cubicBezTo>
                    <a:pt x="164328" y="286383"/>
                    <a:pt x="136822" y="297776"/>
                    <a:pt x="108141" y="297776"/>
                  </a:cubicBezTo>
                  <a:lnTo>
                    <a:pt x="108141" y="297776"/>
                  </a:lnTo>
                  <a:cubicBezTo>
                    <a:pt x="79460" y="297776"/>
                    <a:pt x="51954" y="286383"/>
                    <a:pt x="31674" y="266102"/>
                  </a:cubicBezTo>
                  <a:cubicBezTo>
                    <a:pt x="11393" y="245822"/>
                    <a:pt x="0" y="218316"/>
                    <a:pt x="0" y="189635"/>
                  </a:cubicBezTo>
                  <a:lnTo>
                    <a:pt x="0" y="108141"/>
                  </a:lnTo>
                  <a:cubicBezTo>
                    <a:pt x="0" y="79460"/>
                    <a:pt x="11393" y="51954"/>
                    <a:pt x="31674" y="31674"/>
                  </a:cubicBezTo>
                  <a:cubicBezTo>
                    <a:pt x="51954" y="11393"/>
                    <a:pt x="79460" y="0"/>
                    <a:pt x="10814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16283" cy="354926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145"/>
                </a:lnSpc>
              </a:pPr>
              <a:r>
                <a:rPr lang="en-US" b="true" sz="2139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2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09625" y="1883890"/>
            <a:ext cx="11890034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팀소개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760206" y="3411614"/>
            <a:ext cx="4993936" cy="4791729"/>
            <a:chOff x="0" y="0"/>
            <a:chExt cx="1315275" cy="12620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5275" cy="1262019"/>
            </a:xfrm>
            <a:custGeom>
              <a:avLst/>
              <a:gdLst/>
              <a:ahLst/>
              <a:cxnLst/>
              <a:rect r="r" b="b" t="t" l="l"/>
              <a:pathLst>
                <a:path h="1262019" w="1315275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780964" y="4118205"/>
            <a:ext cx="2952420" cy="2050590"/>
          </a:xfrm>
          <a:custGeom>
            <a:avLst/>
            <a:gdLst/>
            <a:ahLst/>
            <a:cxnLst/>
            <a:rect r="r" b="b" t="t" l="l"/>
            <a:pathLst>
              <a:path h="2050590" w="2952420">
                <a:moveTo>
                  <a:pt x="0" y="0"/>
                </a:moveTo>
                <a:lnTo>
                  <a:pt x="2952421" y="0"/>
                </a:lnTo>
                <a:lnTo>
                  <a:pt x="2952421" y="2050590"/>
                </a:lnTo>
                <a:lnTo>
                  <a:pt x="0" y="2050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87470" y="3710538"/>
            <a:ext cx="4993936" cy="4791729"/>
            <a:chOff x="0" y="0"/>
            <a:chExt cx="1315275" cy="12620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15275" cy="1262019"/>
            </a:xfrm>
            <a:custGeom>
              <a:avLst/>
              <a:gdLst/>
              <a:ahLst/>
              <a:cxnLst/>
              <a:rect r="r" b="b" t="t" l="l"/>
              <a:pathLst>
                <a:path h="1262019" w="1315275">
                  <a:moveTo>
                    <a:pt x="55810" y="0"/>
                  </a:moveTo>
                  <a:lnTo>
                    <a:pt x="1259466" y="0"/>
                  </a:lnTo>
                  <a:cubicBezTo>
                    <a:pt x="1274268" y="0"/>
                    <a:pt x="1288463" y="5880"/>
                    <a:pt x="1298929" y="16346"/>
                  </a:cubicBezTo>
                  <a:cubicBezTo>
                    <a:pt x="1309396" y="26813"/>
                    <a:pt x="1315275" y="41008"/>
                    <a:pt x="1315275" y="55810"/>
                  </a:cubicBezTo>
                  <a:lnTo>
                    <a:pt x="1315275" y="1206210"/>
                  </a:lnTo>
                  <a:cubicBezTo>
                    <a:pt x="1315275" y="1221011"/>
                    <a:pt x="1309396" y="1235207"/>
                    <a:pt x="1298929" y="1245673"/>
                  </a:cubicBezTo>
                  <a:cubicBezTo>
                    <a:pt x="1288463" y="1256139"/>
                    <a:pt x="1274268" y="1262019"/>
                    <a:pt x="1259466" y="1262019"/>
                  </a:cubicBezTo>
                  <a:lnTo>
                    <a:pt x="55810" y="1262019"/>
                  </a:lnTo>
                  <a:cubicBezTo>
                    <a:pt x="41008" y="1262019"/>
                    <a:pt x="26813" y="1256139"/>
                    <a:pt x="16346" y="1245673"/>
                  </a:cubicBezTo>
                  <a:cubicBezTo>
                    <a:pt x="5880" y="1235207"/>
                    <a:pt x="0" y="1221011"/>
                    <a:pt x="0" y="1206210"/>
                  </a:cubicBezTo>
                  <a:lnTo>
                    <a:pt x="0" y="55810"/>
                  </a:lnTo>
                  <a:cubicBezTo>
                    <a:pt x="0" y="41008"/>
                    <a:pt x="5880" y="26813"/>
                    <a:pt x="16346" y="16346"/>
                  </a:cubicBezTo>
                  <a:cubicBezTo>
                    <a:pt x="26813" y="5880"/>
                    <a:pt x="41008" y="0"/>
                    <a:pt x="55810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15275" cy="1300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377743" y="4080336"/>
            <a:ext cx="2213391" cy="2213391"/>
          </a:xfrm>
          <a:custGeom>
            <a:avLst/>
            <a:gdLst/>
            <a:ahLst/>
            <a:cxnLst/>
            <a:rect r="r" b="b" t="t" l="l"/>
            <a:pathLst>
              <a:path h="2213391" w="2213391">
                <a:moveTo>
                  <a:pt x="0" y="0"/>
                </a:moveTo>
                <a:lnTo>
                  <a:pt x="2213391" y="0"/>
                </a:lnTo>
                <a:lnTo>
                  <a:pt x="2213391" y="2213391"/>
                </a:lnTo>
                <a:lnTo>
                  <a:pt x="0" y="2213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80964" y="6796173"/>
            <a:ext cx="2779714" cy="47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5"/>
              </a:lnSpc>
            </a:pPr>
            <a:r>
              <a:rPr lang="en-US" sz="3500" spc="35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인공지능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77743" y="6983498"/>
            <a:ext cx="2779714" cy="48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</a:pPr>
            <a:r>
              <a:rPr lang="en-US" sz="3600" spc="359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게임 개발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44165" y="1374852"/>
            <a:ext cx="13999670" cy="11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우리 팀의 가장 관심 있는 것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486423" y="496912"/>
            <a:ext cx="991952" cy="847668"/>
          </a:xfrm>
          <a:custGeom>
            <a:avLst/>
            <a:gdLst/>
            <a:ahLst/>
            <a:cxnLst/>
            <a:rect r="r" b="b" t="t" l="l"/>
            <a:pathLst>
              <a:path h="847668" w="991952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238345" y="0"/>
              <a:ext cx="15263745" cy="15263745"/>
            </a:xfrm>
            <a:custGeom>
              <a:avLst/>
              <a:gdLst/>
              <a:ahLst/>
              <a:cxnLst/>
              <a:rect r="r" b="b" t="t" l="l"/>
              <a:pathLst>
                <a:path h="15263745" w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519790" y="4109190"/>
            <a:ext cx="11248419" cy="156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748"/>
              </a:lnSpc>
              <a:spcBef>
                <a:spcPct val="0"/>
              </a:spcBef>
            </a:pPr>
            <a:r>
              <a:rPr lang="en-US" sz="11632" strike="noStrike" u="none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282303" y="2236423"/>
            <a:ext cx="1723393" cy="1472718"/>
          </a:xfrm>
          <a:custGeom>
            <a:avLst/>
            <a:gdLst/>
            <a:ahLst/>
            <a:cxnLst/>
            <a:rect r="r" b="b" t="t" l="l"/>
            <a:pathLst>
              <a:path h="1472718" w="1723393">
                <a:moveTo>
                  <a:pt x="0" y="0"/>
                </a:moveTo>
                <a:lnTo>
                  <a:pt x="1723394" y="0"/>
                </a:lnTo>
                <a:lnTo>
                  <a:pt x="1723394" y="1472717"/>
                </a:lnTo>
                <a:lnTo>
                  <a:pt x="0" y="147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58180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75306" y="4608658"/>
            <a:ext cx="354514" cy="354514"/>
          </a:xfrm>
          <a:custGeom>
            <a:avLst/>
            <a:gdLst/>
            <a:ahLst/>
            <a:cxnLst/>
            <a:rect r="r" b="b" t="t" l="l"/>
            <a:pathLst>
              <a:path h="354514" w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DAGZdrRDjdc</dc:identifier>
  <dcterms:modified xsi:type="dcterms:W3CDTF">2011-08-01T06:04:30Z</dcterms:modified>
  <cp:revision>1</cp:revision>
  <dc:title>Social Media Report Presentation</dc:title>
</cp:coreProperties>
</file>