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6858000" cy="9906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75" d="100"/>
          <a:sy n="75" d="100"/>
        </p:scale>
        <p:origin x="-2285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40BE-5779-4C0C-9860-34B1C4173B7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7B5E-05A7-4E37-BA6A-DFCE31A97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822" y="462844"/>
            <a:ext cx="620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9018" y="819184"/>
            <a:ext cx="1406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Microsoft YaHei UI Light" pitchFamily="34" charset="-122"/>
                <a:ea typeface="Microsoft YaHei UI Light" pitchFamily="34" charset="-122"/>
              </a:rPr>
              <a:t>O</a:t>
            </a:r>
            <a:r>
              <a:rPr lang="en-US" altLang="ko-KR" sz="2400" dirty="0">
                <a:solidFill>
                  <a:srgbClr val="00B050"/>
                </a:solidFill>
                <a:latin typeface="Microsoft YaHei UI Light" pitchFamily="34" charset="-122"/>
                <a:ea typeface="Microsoft YaHei UI Light" pitchFamily="34" charset="-122"/>
              </a:rPr>
              <a:t>M</a:t>
            </a:r>
            <a:r>
              <a:rPr lang="en-US" altLang="ko-KR" sz="2400" dirty="0">
                <a:solidFill>
                  <a:srgbClr val="C00000"/>
                </a:solidFill>
                <a:latin typeface="Microsoft YaHei UI Light" pitchFamily="34" charset="-122"/>
                <a:ea typeface="Microsoft YaHei UI Light" pitchFamily="34" charset="-122"/>
              </a:rPr>
              <a:t>W</a:t>
            </a:r>
            <a:endParaRPr lang="ko-KR" altLang="en-US" sz="2400" dirty="0">
              <a:solidFill>
                <a:srgbClr val="C00000"/>
              </a:solidFill>
              <a:latin typeface="Microsoft YaHei UI Light" pitchFamily="34" charset="-12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2080" y="749229"/>
            <a:ext cx="401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002060"/>
                </a:solidFill>
                <a:latin typeface="HY엽서M" pitchFamily="18" charset="-127"/>
                <a:ea typeface="HY엽서M" pitchFamily="18" charset="-127"/>
              </a:rPr>
              <a:t>어둠속의</a:t>
            </a:r>
            <a:r>
              <a:rPr lang="ko-KR" altLang="en-US" sz="1200" dirty="0">
                <a:solidFill>
                  <a:srgbClr val="002060"/>
                </a:solidFill>
                <a:latin typeface="HY엽서M" pitchFamily="18" charset="-127"/>
                <a:ea typeface="HY엽서M" pitchFamily="18" charset="-127"/>
              </a:rPr>
              <a:t> 보행자들을 위한 장애물 감지 서비스</a:t>
            </a:r>
            <a:endParaRPr lang="en-US" altLang="ko-KR" sz="1200" dirty="0">
              <a:solidFill>
                <a:srgbClr val="002060"/>
              </a:solidFill>
              <a:latin typeface="HY엽서M" pitchFamily="18" charset="-127"/>
              <a:ea typeface="HY엽서M" pitchFamily="18" charset="-127"/>
            </a:endParaRPr>
          </a:p>
          <a:p>
            <a:pPr algn="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HY엽서M" pitchFamily="18" charset="-127"/>
                <a:ea typeface="HY엽서M" pitchFamily="18" charset="-127"/>
              </a:rPr>
              <a:t>13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M" pitchFamily="18" charset="-127"/>
                <a:ea typeface="HY엽서M" pitchFamily="18" charset="-127"/>
              </a:rPr>
              <a:t>조 김수희 </a:t>
            </a:r>
            <a:r>
              <a:rPr lang="ko-KR" altLang="en-US" sz="1200" dirty="0" err="1">
                <a:solidFill>
                  <a:schemeClr val="accent3">
                    <a:lumMod val="75000"/>
                  </a:schemeClr>
                </a:solidFill>
                <a:latin typeface="HY엽서M" pitchFamily="18" charset="-127"/>
                <a:ea typeface="HY엽서M" pitchFamily="18" charset="-127"/>
              </a:rPr>
              <a:t>김다솜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M" pitchFamily="18" charset="-127"/>
                <a:ea typeface="HY엽서M" pitchFamily="18" charset="-127"/>
              </a:rPr>
              <a:t> 김재희  조자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HY엽서M" pitchFamily="18" charset="-127"/>
                <a:ea typeface="HY엽서M" pitchFamily="18" charset="-127"/>
              </a:rPr>
              <a:t>                                                                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M" pitchFamily="18" charset="-127"/>
                <a:ea typeface="HY엽서M" pitchFamily="18" charset="-127"/>
              </a:rPr>
              <a:t>한광수 교수님 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1026" name="Picture 2" descr="C:\Users\김한욱\Desktop\KakaoTalk_20180525_1203251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1" y="1656398"/>
            <a:ext cx="1747838" cy="13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김한욱\Desktop\KakaoTalk_20180314_1518363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63" y="1656399"/>
            <a:ext cx="737369" cy="13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김한욱\Desktop\KakaoTalk_20180314_1520511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656399"/>
            <a:ext cx="984524" cy="13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김한욱\Desktop\KakaoTalk_20180314_15190493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42" y="1656398"/>
            <a:ext cx="929905" cy="131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김한욱\Desktop\조자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8" y="1618886"/>
            <a:ext cx="758468" cy="13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1571" y="3360752"/>
            <a:ext cx="5821806" cy="338554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Microsoft YaHei UI Light" pitchFamily="34" charset="-122"/>
                <a:ea typeface="Microsoft YaHei UI Light" pitchFamily="34" charset="-122"/>
              </a:rPr>
              <a:t>O</a:t>
            </a:r>
            <a:r>
              <a:rPr lang="en-US" altLang="ko-KR" sz="1600" dirty="0" smtClean="0">
                <a:solidFill>
                  <a:srgbClr val="00B050"/>
                </a:solidFill>
                <a:latin typeface="Microsoft YaHei UI Light" pitchFamily="34" charset="-122"/>
                <a:ea typeface="Microsoft YaHei UI Light" pitchFamily="34" charset="-122"/>
              </a:rPr>
              <a:t>M</a:t>
            </a:r>
            <a:r>
              <a:rPr lang="en-US" altLang="ko-KR" sz="1600" dirty="0" smtClean="0">
                <a:solidFill>
                  <a:srgbClr val="C00000"/>
                </a:solidFill>
                <a:latin typeface="Microsoft YaHei UI Light" pitchFamily="34" charset="-122"/>
                <a:ea typeface="Microsoft YaHei UI Light" pitchFamily="34" charset="-122"/>
              </a:rPr>
              <a:t>W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project </a:t>
            </a:r>
            <a:r>
              <a:rPr lang="ko-KR" altLang="en-US" sz="1600" dirty="0" smtClean="0"/>
              <a:t>는 무엇인가요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601571" y="3837692"/>
            <a:ext cx="5291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Microsoft YaHei UI Light" pitchFamily="34" charset="-122"/>
                <a:ea typeface="Microsoft YaHei UI Light" pitchFamily="34" charset="-122"/>
              </a:rPr>
              <a:t>On </a:t>
            </a:r>
            <a:r>
              <a:rPr lang="en-US" altLang="ko-KR" sz="1200" dirty="0">
                <a:solidFill>
                  <a:srgbClr val="00B050"/>
                </a:solidFill>
                <a:latin typeface="Microsoft YaHei UI Light" pitchFamily="34" charset="-122"/>
                <a:ea typeface="Microsoft YaHei UI Light" pitchFamily="34" charset="-122"/>
              </a:rPr>
              <a:t>My </a:t>
            </a:r>
            <a:r>
              <a:rPr lang="en-US" altLang="ko-KR" sz="1200" dirty="0">
                <a:solidFill>
                  <a:srgbClr val="C00000"/>
                </a:solidFill>
                <a:latin typeface="Microsoft YaHei UI Light" pitchFamily="34" charset="-122"/>
                <a:ea typeface="Microsoft YaHei UI Light" pitchFamily="34" charset="-122"/>
              </a:rPr>
              <a:t>Way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의 약자로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앞이 보이지 않아  불편함을 겪고 있는 시각장애인들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 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보행 시 핸드폰을 보느라 바쁜 현대인들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깜깜한 길을 걷고  있는 보행자들이 </a:t>
            </a:r>
            <a:r>
              <a:rPr lang="ko-KR" altLang="en-US" sz="1200" dirty="0">
                <a:solidFill>
                  <a:srgbClr val="00B0F0"/>
                </a:solidFill>
                <a:latin typeface="HY중고딕" pitchFamily="18" charset="-127"/>
                <a:ea typeface="HY중고딕" pitchFamily="18" charset="-127"/>
              </a:rPr>
              <a:t>가</a:t>
            </a:r>
            <a:r>
              <a:rPr lang="ko-KR" altLang="en-US" sz="12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는  </a:t>
            </a:r>
            <a:r>
              <a:rPr lang="ko-KR" altLang="en-US" sz="1200" dirty="0">
                <a:solidFill>
                  <a:srgbClr val="C00000"/>
                </a:solidFill>
                <a:latin typeface="HY중고딕" pitchFamily="18" charset="-127"/>
                <a:ea typeface="HY중고딕" pitchFamily="18" charset="-127"/>
              </a:rPr>
              <a:t>길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에 만날 수 있는 모든 장애물로부터 안전하게 보호해 줄 수 있는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wearable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장애물 감지 서비스 입니다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571" y="4870218"/>
            <a:ext cx="6082580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  <a:ea typeface="Microsoft YaHei UI Light" pitchFamily="34" charset="-122"/>
              </a:rPr>
              <a:t>O</a:t>
            </a:r>
            <a:r>
              <a:rPr lang="en-US" altLang="ko-KR" sz="1600" dirty="0">
                <a:solidFill>
                  <a:srgbClr val="00B050"/>
                </a:solidFill>
                <a:ea typeface="Microsoft YaHei UI Light" pitchFamily="34" charset="-122"/>
              </a:rPr>
              <a:t>M</a:t>
            </a:r>
            <a:r>
              <a:rPr lang="en-US" altLang="ko-KR" sz="1600" dirty="0">
                <a:solidFill>
                  <a:srgbClr val="C00000"/>
                </a:solidFill>
                <a:ea typeface="Microsoft YaHei UI Light" pitchFamily="34" charset="-122"/>
              </a:rPr>
              <a:t>W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개발 내용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주요기능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80815" y="8182174"/>
            <a:ext cx="5799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1200" dirty="0">
                <a:solidFill>
                  <a:srgbClr val="00B0F0"/>
                </a:solidFill>
                <a:latin typeface="Microsoft YaHei UI Light" pitchFamily="34" charset="-122"/>
                <a:ea typeface="Microsoft YaHei UI Light" pitchFamily="34" charset="-122"/>
              </a:rPr>
              <a:t>O</a:t>
            </a:r>
            <a:r>
              <a:rPr lang="en-US" altLang="ko-KR" sz="1200" dirty="0">
                <a:solidFill>
                  <a:srgbClr val="00B050"/>
                </a:solidFill>
                <a:latin typeface="Microsoft YaHei UI Light" pitchFamily="34" charset="-122"/>
                <a:ea typeface="Microsoft YaHei UI Light" pitchFamily="34" charset="-122"/>
              </a:rPr>
              <a:t>M</a:t>
            </a:r>
            <a:r>
              <a:rPr lang="en-US" altLang="ko-KR" sz="1200" dirty="0">
                <a:solidFill>
                  <a:srgbClr val="C00000"/>
                </a:solidFill>
                <a:latin typeface="Microsoft YaHei UI Light" pitchFamily="34" charset="-122"/>
                <a:ea typeface="Microsoft YaHei UI Light" pitchFamily="34" charset="-122"/>
              </a:rPr>
              <a:t>W</a:t>
            </a:r>
            <a:r>
              <a:rPr lang="en-US" altLang="ko-KR" sz="1200" dirty="0"/>
              <a:t> 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“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AppInventor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”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환경을 사용해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App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Bluetooth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를 연결하여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연결된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Bluetooth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를 통해 센서의 거리 값들을 입력 값으로 가지고 옵니다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감지 거리 값에 따라서 손목의 진동 빈도를 다르게 주어 장애물의 인접속도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현재의 장애물과의 거리를 알 수 있습니다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사용자가 원하는 장애물 감지거리를 선택할 수 있고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필요에 따라 진동모터를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ON/OFF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할 수 있습니다</a:t>
            </a:r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1031" name="Picture 7" descr="C:\Users\김한욱\Desktop\프로젝트 사진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82" y="5521008"/>
            <a:ext cx="4787548" cy="24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5" y="1188756"/>
            <a:ext cx="1905566" cy="1408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69" y="1188756"/>
            <a:ext cx="1847772" cy="13829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915" y="416300"/>
            <a:ext cx="580912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ea typeface="Microsoft YaHei UI Light" pitchFamily="34" charset="-122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ea typeface="Microsoft YaHei UI Light" pitchFamily="34" charset="-122"/>
              </a:rPr>
              <a:t>M</a:t>
            </a:r>
            <a:r>
              <a:rPr lang="en-US" altLang="ko-KR" sz="2000" dirty="0">
                <a:solidFill>
                  <a:srgbClr val="C00000"/>
                </a:solidFill>
                <a:ea typeface="Microsoft YaHei UI Light" pitchFamily="34" charset="-122"/>
              </a:rPr>
              <a:t>W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r>
              <a:rPr lang="en-US" altLang="ko-KR" sz="2000" dirty="0"/>
              <a:t>System </a:t>
            </a:r>
            <a:r>
              <a:rPr lang="ko-KR" altLang="en-US" sz="2000" dirty="0" smtClean="0"/>
              <a:t>구조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97030" y="3337898"/>
            <a:ext cx="5781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1. App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과 센서간의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Bluetooth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연결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2. Bluetooth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연결 후 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APP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에서 원하는 거리 값 설정</a:t>
            </a:r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3.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거리 값 이내에 장애물 감지 시 사용자의 손목의 진동모터로  진동 알림</a:t>
            </a:r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915" y="4532922"/>
            <a:ext cx="5823004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rgbClr val="00B0F0"/>
                </a:solidFill>
                <a:ea typeface="Microsoft YaHei UI Light" pitchFamily="34" charset="-122"/>
              </a:rPr>
              <a:t>O</a:t>
            </a:r>
            <a:r>
              <a:rPr lang="en-US" altLang="ko-KR" sz="2000" dirty="0">
                <a:solidFill>
                  <a:srgbClr val="00B050"/>
                </a:solidFill>
                <a:ea typeface="Microsoft YaHei UI Light" pitchFamily="34" charset="-122"/>
              </a:rPr>
              <a:t>M</a:t>
            </a:r>
            <a:r>
              <a:rPr lang="en-US" altLang="ko-KR" sz="2000" dirty="0">
                <a:solidFill>
                  <a:srgbClr val="C00000"/>
                </a:solidFill>
                <a:ea typeface="Microsoft YaHei UI Light" pitchFamily="34" charset="-122"/>
              </a:rPr>
              <a:t>W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기대효</a:t>
            </a:r>
            <a:r>
              <a:rPr lang="ko-KR" altLang="en-US" sz="2000" dirty="0"/>
              <a:t>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7031" y="7369481"/>
            <a:ext cx="5781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&gt;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사용대상이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 시각장애인들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뿐만 아니라 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어두운 밤에 혹은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Smart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Zombie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 라고 불리는 현대인들에게 장애물 접근을 알려줌으로써 비 장애인들의 사용을 기대할 수 있습니다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&gt;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디자인 모듈화 환경 구축이 가능하여 기능들이 탈 거 가능하도록 개발하여  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디자인 분야에서도 다양한 응용이 가능해집니다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&gt;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시스템의 모듈화인 모듈의 조합으로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센서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액세서리 등의 부품들을 모듈화하여 개인의 취향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목적에 따라서 다양한 조합으로 여러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ko-KR" sz="1200" dirty="0">
                <a:latin typeface="HY중고딕" pitchFamily="18" charset="-127"/>
                <a:ea typeface="HY중고딕" pitchFamily="18" charset="-127"/>
              </a:rPr>
              <a:t>가지 응용 분야에 사용</a:t>
            </a:r>
            <a:r>
              <a:rPr lang="ko-KR" altLang="en-US" sz="1200" dirty="0">
                <a:latin typeface="HY중고딕" pitchFamily="18" charset="-127"/>
                <a:ea typeface="HY중고딕" pitchFamily="18" charset="-127"/>
              </a:rPr>
              <a:t>할 수 있습니다</a:t>
            </a:r>
            <a:endParaRPr lang="ko-KR" altLang="en-US" sz="1200" dirty="0"/>
          </a:p>
        </p:txBody>
      </p:sp>
      <p:pic>
        <p:nvPicPr>
          <p:cNvPr id="2050" name="Picture 2" descr="C:\Users\김한욱\Desktop\기대효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5" y="5281993"/>
            <a:ext cx="3195885" cy="17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김한욱\Desktop\KakaoTalk_20180518_16310123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1" y="1676576"/>
            <a:ext cx="2117157" cy="13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7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230</Words>
  <Application>Microsoft Office PowerPoint</Application>
  <PresentationFormat>A4 용지(210x297mm)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김한욱</cp:lastModifiedBy>
  <cp:revision>18</cp:revision>
  <cp:lastPrinted>2018-05-02T07:42:47Z</cp:lastPrinted>
  <dcterms:created xsi:type="dcterms:W3CDTF">2018-05-02T07:27:21Z</dcterms:created>
  <dcterms:modified xsi:type="dcterms:W3CDTF">2018-05-28T05:49:39Z</dcterms:modified>
</cp:coreProperties>
</file>