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2" r:id="rId6"/>
    <p:sldId id="258" r:id="rId7"/>
    <p:sldId id="268" r:id="rId8"/>
    <p:sldId id="264" r:id="rId9"/>
    <p:sldId id="283" r:id="rId10"/>
    <p:sldId id="284" r:id="rId11"/>
    <p:sldId id="285" r:id="rId12"/>
    <p:sldId id="261" r:id="rId13"/>
    <p:sldId id="267" r:id="rId14"/>
    <p:sldId id="269" r:id="rId15"/>
    <p:sldId id="270" r:id="rId16"/>
    <p:sldId id="271" r:id="rId17"/>
    <p:sldId id="272" r:id="rId18"/>
    <p:sldId id="275" r:id="rId19"/>
    <p:sldId id="278" r:id="rId20"/>
    <p:sldId id="279" r:id="rId21"/>
    <p:sldId id="281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현재" initials="임" lastIdx="1" clrIdx="0">
    <p:extLst>
      <p:ext uri="{19B8F6BF-5375-455C-9EA6-DF929625EA0E}">
        <p15:presenceInfo xmlns:p15="http://schemas.microsoft.com/office/powerpoint/2012/main" userId="7ef9f1b89e350f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5T16:28:05.2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1AE01-7880-4991-B32E-79C2D243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2CAD5C-B266-429D-8E3F-F81A577F8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6C5C-77B9-4520-875F-C31AA8AA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C47A7-5EA3-4CDC-878B-3CE7B597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53AAC-B5D4-4CE8-BEC0-D6D60D78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13DA-D692-4C50-881A-C8B34D3C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43E16-5E60-4D41-8DBA-585A5BB54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FBA6-79AB-4701-B068-7C944A3B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86A9F-BD88-4D2B-98F7-B71CEE70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27776-D655-439A-964D-9370CE81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3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0E647-7DA4-481A-9898-20479B42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D6AF0-8DB6-4405-B587-3D3F66EA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D7C5-1D2B-46A7-9E4E-D9CBC231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36480-472B-42CF-B97F-01365F9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FE3CD-AC04-4919-9BEC-143CE9D4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9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BCB23-EF4E-41DB-A7DA-06BDE073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9AF4F-B1BE-4B3C-9716-FD4F3FB5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FB22E-392B-4E28-99C2-9D1E72A8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AC603-D883-4AE5-9074-44FA145F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DD2FB-8773-4A95-BAAF-D4EE34A1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E1DF-EED7-410A-863D-833C5C4F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BD2AD-2000-4CA8-AF11-70FDDB9F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2274D-170F-459E-B78C-81A727D1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F865B-FC8C-43C8-BE44-21C12851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32849-9A64-4E91-8378-D7393436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460F-523D-4CE7-9EB2-F082260C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2E49F-B596-4DD8-A9D5-A645A724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D01CE-9BA9-48E8-858B-ECE442C0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A3733-0B85-4E80-B6D6-1BA6BACA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72E2-50CB-4B8A-9451-F42BE3E9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B04A2-1C4A-43DC-B264-9EDCF4CF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9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2DE7-7603-4627-953A-7C745717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743A7-C473-4386-8DC4-5E9EDF91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D87BC-289F-45B1-817A-392E140D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D32C0-7861-4527-B361-1621D0A89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D1C80-E240-492C-8C11-F26F801E9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5D682-2B7A-49A1-B3F4-AB75359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8AE05-C08E-4F16-989E-F2955E94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2274E6-BB3B-4534-9441-F78A191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259B9-484E-4D22-917E-FD21BD7F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012252-807E-4495-8ECD-FB5AF630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DA9BD-B8D2-43F6-91A7-7CC49404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2E805-BC85-41E1-8DD8-294A48F6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F92AB-CC88-477C-A5FC-EF055FE8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4A82-859B-437B-94D6-F69E6888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3AD13-69A5-4BD8-9EEA-5255D541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9C397-402B-416D-93A9-125FD4C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C8FC5-B4FF-4114-8ADB-6B8DF968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B30C5-8F5F-42D0-B00C-7EDC7CE8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FA832-5F95-4198-88F7-37EF84A5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DB39D-09C9-4802-A4B3-7CE42F1E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5023D-756F-42BE-AE2C-4304207B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1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9669-0EAE-4D0E-BD73-F6FA57A5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749183-41EF-4CFA-98FB-D296DDA59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8AEA5-E5D0-4432-B821-E3C6FBB5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57C8A-0E09-4D72-BD44-52FB70A9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2AD3B-9B7A-4652-BA41-41231F8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C3823-10A5-41E3-9F72-2DE507F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F22CB9-A11E-48FA-95A2-2902B99B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3F7A2-8B83-43CD-89B6-E5C6B68B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35D46-8CE1-4EA3-82B6-E8A228F8D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F082-67EE-42F9-B1ED-D67018BA72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65E4A-2D46-4FF1-929F-4E4D8E0FD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A4A1-297C-4855-ADCE-26E73C89C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22D0-52F9-4B47-A91F-4122DDDF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3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4294F30-EC66-4585-A374-E47FC0CA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825" y="3897746"/>
            <a:ext cx="9144000" cy="2274454"/>
          </a:xfrm>
        </p:spPr>
        <p:txBody>
          <a:bodyPr/>
          <a:lstStyle/>
          <a:p>
            <a:pPr algn="r"/>
            <a:r>
              <a:rPr lang="ko-KR" altLang="en-US" dirty="0"/>
              <a:t>담당 교수님</a:t>
            </a:r>
            <a:r>
              <a:rPr lang="en-US" altLang="ko-KR" dirty="0"/>
              <a:t>:</a:t>
            </a:r>
            <a:r>
              <a:rPr lang="ko-KR" altLang="en-US" dirty="0"/>
              <a:t> 김혁만 교수님</a:t>
            </a:r>
            <a:endParaRPr lang="en-US" altLang="ko-KR" dirty="0"/>
          </a:p>
          <a:p>
            <a:pPr algn="r"/>
            <a:r>
              <a:rPr lang="ko-KR" altLang="en-US" dirty="0"/>
              <a:t>팀원</a:t>
            </a:r>
            <a:r>
              <a:rPr lang="en-US" altLang="ko-KR" dirty="0"/>
              <a:t>:</a:t>
            </a:r>
            <a:r>
              <a:rPr lang="ko-KR" altLang="en-US" dirty="0"/>
              <a:t> 성정훈</a:t>
            </a:r>
            <a:r>
              <a:rPr lang="en-US" altLang="ko-KR" dirty="0"/>
              <a:t>,</a:t>
            </a:r>
            <a:r>
              <a:rPr lang="ko-KR" altLang="en-US" dirty="0"/>
              <a:t> 조용환</a:t>
            </a:r>
            <a:r>
              <a:rPr lang="en-US" altLang="ko-KR" dirty="0"/>
              <a:t>,</a:t>
            </a:r>
            <a:r>
              <a:rPr lang="ko-KR" altLang="en-US" dirty="0"/>
              <a:t> 임현재</a:t>
            </a:r>
            <a:r>
              <a:rPr lang="en-US" altLang="ko-KR" dirty="0"/>
              <a:t>,</a:t>
            </a:r>
            <a:r>
              <a:rPr lang="ko-KR" altLang="en-US" dirty="0"/>
              <a:t> 변승현</a:t>
            </a:r>
            <a:r>
              <a:rPr lang="en-US" altLang="ko-KR" dirty="0"/>
              <a:t>, </a:t>
            </a:r>
            <a:r>
              <a:rPr lang="ko-KR" altLang="en-US" dirty="0" err="1"/>
              <a:t>위붕우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99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65CF9-B1BD-4E5C-9CF9-B2D73CF3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70" y="1165154"/>
            <a:ext cx="4101659" cy="3983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CDC8E-11DB-4F46-AC6F-A3542169A47A}"/>
              </a:ext>
            </a:extLst>
          </p:cNvPr>
          <p:cNvSpPr txBox="1"/>
          <p:nvPr/>
        </p:nvSpPr>
        <p:spPr>
          <a:xfrm>
            <a:off x="5044599" y="6008608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수정 할 수 있으며</a:t>
            </a:r>
          </a:p>
        </p:txBody>
      </p:sp>
    </p:spTree>
    <p:extLst>
      <p:ext uri="{BB962C8B-B14F-4D97-AF65-F5344CB8AC3E}">
        <p14:creationId xmlns:p14="http://schemas.microsoft.com/office/powerpoint/2010/main" val="40778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3204F7-F7E6-4C21-9486-FB98B935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20" y="932817"/>
            <a:ext cx="4228557" cy="4228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7FDA9-AF54-44DC-9D88-D774BEC598FF}"/>
              </a:ext>
            </a:extLst>
          </p:cNvPr>
          <p:cNvSpPr txBox="1"/>
          <p:nvPr/>
        </p:nvSpPr>
        <p:spPr>
          <a:xfrm>
            <a:off x="4772560" y="648866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다운로드 할 수 있는 </a:t>
            </a:r>
          </a:p>
        </p:txBody>
      </p:sp>
    </p:spTree>
    <p:extLst>
      <p:ext uri="{BB962C8B-B14F-4D97-AF65-F5344CB8AC3E}">
        <p14:creationId xmlns:p14="http://schemas.microsoft.com/office/powerpoint/2010/main" val="385945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124715-CB2D-48BA-81A6-9361255E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77" y="4104459"/>
            <a:ext cx="9144000" cy="1013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dirty="0"/>
              <a:t>Music Seat(Sheet)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4EE16-F7C8-437F-8C9A-3A5A39BD6DCF}"/>
              </a:ext>
            </a:extLst>
          </p:cNvPr>
          <p:cNvSpPr txBox="1"/>
          <p:nvPr/>
        </p:nvSpPr>
        <p:spPr>
          <a:xfrm>
            <a:off x="592444" y="5896783"/>
            <a:ext cx="1103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악보를 </a:t>
            </a:r>
            <a:r>
              <a:rPr lang="ko-KR" altLang="en-US" b="1" dirty="0" err="1"/>
              <a:t>만드는것</a:t>
            </a:r>
            <a:r>
              <a:rPr lang="en-US" altLang="ko-KR" b="1" dirty="0"/>
              <a:t>,</a:t>
            </a:r>
            <a:r>
              <a:rPr lang="ko-KR" altLang="en-US" b="1" dirty="0"/>
              <a:t> 이것이 저희가 이번에 진행할 프로젝트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933D08-2391-48C8-961F-226276E57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50" y="776551"/>
            <a:ext cx="1653255" cy="30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0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6E5E42-EF6D-4340-A5F4-76C46C6D8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462" y="1478280"/>
            <a:ext cx="10808435" cy="3901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EE77D-8571-455E-B19B-5E14B2AAD555}"/>
              </a:ext>
            </a:extLst>
          </p:cNvPr>
          <p:cNvSpPr txBox="1"/>
          <p:nvPr/>
        </p:nvSpPr>
        <p:spPr>
          <a:xfrm>
            <a:off x="3898122" y="6362990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음파에서 의 </a:t>
            </a:r>
            <a:r>
              <a:rPr lang="en-US" altLang="ko-KR" b="1" dirty="0"/>
              <a:t>“</a:t>
            </a:r>
            <a:r>
              <a:rPr lang="ko-KR" altLang="en-US" b="1" dirty="0"/>
              <a:t>파</a:t>
            </a:r>
            <a:r>
              <a:rPr lang="en-US" altLang="ko-KR" b="1" dirty="0"/>
              <a:t>”</a:t>
            </a:r>
            <a:r>
              <a:rPr lang="ko-KR" altLang="en-US" b="1" dirty="0"/>
              <a:t>는 파동을 의미합니다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5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4F78A-C671-4C12-AA5A-41D35A97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253331"/>
            <a:ext cx="10515600" cy="2891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0000" b="1" dirty="0"/>
              <a:t>Fourier transform</a:t>
            </a:r>
            <a:endParaRPr lang="ko-KR" altLang="en-US" sz="1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86647-8C48-4C66-B7D7-B222C56FC2F7}"/>
              </a:ext>
            </a:extLst>
          </p:cNvPr>
          <p:cNvSpPr txBox="1"/>
          <p:nvPr/>
        </p:nvSpPr>
        <p:spPr>
          <a:xfrm>
            <a:off x="2657398" y="6384233"/>
            <a:ext cx="687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파동에서 주파수를 분리할 때 푸리에 </a:t>
            </a:r>
            <a:r>
              <a:rPr lang="ko-KR" altLang="en-US" b="1" dirty="0" err="1"/>
              <a:t>트렌스폼을</a:t>
            </a:r>
            <a:r>
              <a:rPr lang="ko-KR" altLang="en-US" b="1" dirty="0"/>
              <a:t> 이용합니다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41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EF3686-95F0-4005-BA5C-51D33BB9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50" y="1062501"/>
            <a:ext cx="5052498" cy="3261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D3397-38BF-4CB4-8DAE-C32F223DF352}"/>
              </a:ext>
            </a:extLst>
          </p:cNvPr>
          <p:cNvSpPr txBox="1"/>
          <p:nvPr/>
        </p:nvSpPr>
        <p:spPr>
          <a:xfrm>
            <a:off x="83127" y="6120371"/>
            <a:ext cx="1202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푸리에 </a:t>
            </a:r>
            <a:r>
              <a:rPr lang="ko-KR" altLang="en-US" b="1" dirty="0" err="1"/>
              <a:t>트렌스폼을</a:t>
            </a:r>
            <a:r>
              <a:rPr lang="ko-KR" altLang="en-US" b="1" dirty="0"/>
              <a:t> 이용하면 파동에 포함된 모든 주파수를 얻을 수 있습니다</a:t>
            </a:r>
            <a:r>
              <a:rPr lang="en-US" altLang="ko-KR" b="1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하지만 이것 만으로는 원하는 악보를 구성 할 수 없습니다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992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F2E03A-2C06-4AC9-AF2D-4EDED5F85461}"/>
              </a:ext>
            </a:extLst>
          </p:cNvPr>
          <p:cNvSpPr txBox="1"/>
          <p:nvPr/>
        </p:nvSpPr>
        <p:spPr>
          <a:xfrm>
            <a:off x="1282584" y="6488668"/>
            <a:ext cx="962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그렇다면 파동을 구간별로 분할한다음 각각의 푸리에 </a:t>
            </a:r>
            <a:r>
              <a:rPr lang="ko-KR" altLang="en-US" b="1" dirty="0" err="1"/>
              <a:t>트렌스폼을</a:t>
            </a:r>
            <a:r>
              <a:rPr lang="ko-KR" altLang="en-US" b="1" dirty="0"/>
              <a:t> 한다면 어떻게 될까요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5D4A55-11E6-418E-B6E0-ACEFDEE59449}"/>
              </a:ext>
            </a:extLst>
          </p:cNvPr>
          <p:cNvGrpSpPr/>
          <p:nvPr/>
        </p:nvGrpSpPr>
        <p:grpSpPr>
          <a:xfrm>
            <a:off x="3013915" y="2183022"/>
            <a:ext cx="6162091" cy="2491956"/>
            <a:chOff x="3013915" y="2183022"/>
            <a:chExt cx="6162091" cy="24919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B71C56-ADA6-47AF-B1F2-22C98476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915" y="2183022"/>
              <a:ext cx="655377" cy="249195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7AAA53-F1D1-4897-86D3-8C354915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8314" y="2183022"/>
              <a:ext cx="655377" cy="24919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FC3AAD-9701-4FF0-A3EE-33A2E61F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2713" y="2183022"/>
              <a:ext cx="655377" cy="249195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3D3445-6166-4B10-8B9F-265B0C44B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7272" y="2183022"/>
              <a:ext cx="655377" cy="249195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8B8D9C6-F0BF-456F-ADAB-774FB0536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1831" y="2183022"/>
              <a:ext cx="655377" cy="249195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035405C-63DE-44E6-9B1B-CF4535D5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6230" y="2183022"/>
              <a:ext cx="655377" cy="249195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80AA5AD-8C11-4B5E-A77A-0C3A7FB4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0629" y="2183022"/>
              <a:ext cx="655377" cy="2491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5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27815C-6AB2-4EB4-8919-DFF88F3FEBDC}"/>
              </a:ext>
            </a:extLst>
          </p:cNvPr>
          <p:cNvGrpSpPr/>
          <p:nvPr/>
        </p:nvGrpSpPr>
        <p:grpSpPr>
          <a:xfrm>
            <a:off x="2558005" y="922559"/>
            <a:ext cx="6162733" cy="5012882"/>
            <a:chOff x="2558005" y="922559"/>
            <a:chExt cx="6162733" cy="50128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7658E63-2398-4C76-9F90-935B64E0B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261" y="922559"/>
              <a:ext cx="5249477" cy="50128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B3BA7-2E9D-4E78-95BE-974C69A223D7}"/>
                </a:ext>
              </a:extLst>
            </p:cNvPr>
            <p:cNvSpPr txBox="1"/>
            <p:nvPr/>
          </p:nvSpPr>
          <p:spPr>
            <a:xfrm>
              <a:off x="2558005" y="1226917"/>
              <a:ext cx="56457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330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294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262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3811D6-B259-4B20-A1F9-974E1204F20C}"/>
              </a:ext>
            </a:extLst>
          </p:cNvPr>
          <p:cNvSpPr txBox="1"/>
          <p:nvPr/>
        </p:nvSpPr>
        <p:spPr>
          <a:xfrm>
            <a:off x="4236335" y="636607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이와 같은 결과 가 나오죠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282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B897-7A23-46AC-8DBA-41A7284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368243-77FC-4DA5-A5C5-7D03C5A73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53955"/>
              </p:ext>
            </p:extLst>
          </p:nvPr>
        </p:nvGraphicFramePr>
        <p:xfrm>
          <a:off x="8472668" y="40958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8AB5C0-6636-433C-AE25-36FF9AEFC5F8}"/>
              </a:ext>
            </a:extLst>
          </p:cNvPr>
          <p:cNvSpPr txBox="1"/>
          <p:nvPr/>
        </p:nvSpPr>
        <p:spPr>
          <a:xfrm>
            <a:off x="4090856" y="519540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3F5C96-267C-4DEC-9B5D-508978A9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60" y="536474"/>
            <a:ext cx="268569" cy="4371191"/>
          </a:xfrm>
          <a:prstGeom prst="rect">
            <a:avLst/>
          </a:prstGeom>
        </p:spPr>
      </p:pic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27DB7B43-116D-4E71-AB54-A53F1A47A4AF}"/>
              </a:ext>
            </a:extLst>
          </p:cNvPr>
          <p:cNvSpPr/>
          <p:nvPr/>
        </p:nvSpPr>
        <p:spPr>
          <a:xfrm>
            <a:off x="5266655" y="2609521"/>
            <a:ext cx="3064565" cy="40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5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B897-7A23-46AC-8DBA-41A7284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368243-77FC-4DA5-A5C5-7D03C5A738B8}"/>
              </a:ext>
            </a:extLst>
          </p:cNvPr>
          <p:cNvGraphicFramePr>
            <a:graphicFrameLocks noGrp="1"/>
          </p:cNvGraphicFramePr>
          <p:nvPr/>
        </p:nvGraphicFramePr>
        <p:xfrm>
          <a:off x="8472668" y="40958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8AB5C0-6636-433C-AE25-36FF9AEFC5F8}"/>
              </a:ext>
            </a:extLst>
          </p:cNvPr>
          <p:cNvSpPr txBox="1"/>
          <p:nvPr/>
        </p:nvSpPr>
        <p:spPr>
          <a:xfrm>
            <a:off x="3965115" y="409585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F652F-5C43-4D6B-8985-935E794B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98" y="1852734"/>
            <a:ext cx="732153" cy="3205403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C2675D7-014C-4D19-9B54-343F163DF934}"/>
              </a:ext>
            </a:extLst>
          </p:cNvPr>
          <p:cNvSpPr/>
          <p:nvPr/>
        </p:nvSpPr>
        <p:spPr>
          <a:xfrm>
            <a:off x="5304568" y="2947451"/>
            <a:ext cx="3064565" cy="40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음악에 대한 이미지 검색결과">
            <a:extLst>
              <a:ext uri="{FF2B5EF4-FFF2-40B4-BE49-F238E27FC236}">
                <a16:creationId xmlns:a16="http://schemas.microsoft.com/office/drawing/2014/main" id="{06155EDD-AAF7-4A92-8312-B0DE7DEB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68" y="2442465"/>
            <a:ext cx="5136092" cy="31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0BDF53-73A9-43DA-A237-D4834641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792" y="447818"/>
            <a:ext cx="3320415" cy="4652645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b="1" dirty="0"/>
              <a:t>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BD20F-12CE-4F49-A697-23B9BCD7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6419"/>
            <a:ext cx="10515600" cy="96488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음악은 인류의 문화생활에 있어 필수 불가결한 존재입니다</a:t>
            </a:r>
            <a:r>
              <a:rPr lang="en-US" altLang="ko-KR" sz="1800" b="1" dirty="0"/>
              <a:t>.</a:t>
            </a:r>
          </a:p>
          <a:p>
            <a:r>
              <a:rPr lang="ko-KR" altLang="en-US" sz="1800" b="1" dirty="0"/>
              <a:t>만약에 음악이 없다면 지금의 세상은 매우 삭막 해졌을 겁니다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pic>
        <p:nvPicPr>
          <p:cNvPr id="1032" name="Picture 8" descr="베토벤에 대한 이미지 검색결과">
            <a:extLst>
              <a:ext uri="{FF2B5EF4-FFF2-40B4-BE49-F238E27FC236}">
                <a16:creationId xmlns:a16="http://schemas.microsoft.com/office/drawing/2014/main" id="{1BA50C87-1D11-460D-9CD9-96E50984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" y="447818"/>
            <a:ext cx="4071818" cy="48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5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B897-7A23-46AC-8DBA-41A7284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368243-77FC-4DA5-A5C5-7D03C5A738B8}"/>
              </a:ext>
            </a:extLst>
          </p:cNvPr>
          <p:cNvGraphicFramePr>
            <a:graphicFrameLocks noGrp="1"/>
          </p:cNvGraphicFramePr>
          <p:nvPr/>
        </p:nvGraphicFramePr>
        <p:xfrm>
          <a:off x="8472668" y="409585"/>
          <a:ext cx="2488557" cy="332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69">
                  <a:extLst>
                    <a:ext uri="{9D8B030D-6E8A-4147-A177-3AD203B41FA5}">
                      <a16:colId xmlns:a16="http://schemas.microsoft.com/office/drawing/2014/main" val="1716268835"/>
                    </a:ext>
                  </a:extLst>
                </a:gridCol>
                <a:gridCol w="661049">
                  <a:extLst>
                    <a:ext uri="{9D8B030D-6E8A-4147-A177-3AD203B41FA5}">
                      <a16:colId xmlns:a16="http://schemas.microsoft.com/office/drawing/2014/main" val="2924658044"/>
                    </a:ext>
                  </a:extLst>
                </a:gridCol>
                <a:gridCol w="1538339">
                  <a:extLst>
                    <a:ext uri="{9D8B030D-6E8A-4147-A177-3AD203B41FA5}">
                      <a16:colId xmlns:a16="http://schemas.microsoft.com/office/drawing/2014/main" val="3856567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33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691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870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654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7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509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689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95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7503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7B669F0-554B-4CF0-88DD-E2D0C57D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7" y="3319885"/>
            <a:ext cx="313348" cy="1671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AB5C0-6636-433C-AE25-36FF9AEFC5F8}"/>
              </a:ext>
            </a:extLst>
          </p:cNvPr>
          <p:cNvSpPr txBox="1"/>
          <p:nvPr/>
        </p:nvSpPr>
        <p:spPr>
          <a:xfrm>
            <a:off x="3965115" y="409585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6022E80-39A5-4AD1-A1E2-8F10FCF28970}"/>
              </a:ext>
            </a:extLst>
          </p:cNvPr>
          <p:cNvSpPr/>
          <p:nvPr/>
        </p:nvSpPr>
        <p:spPr>
          <a:xfrm>
            <a:off x="5291409" y="3329480"/>
            <a:ext cx="3064565" cy="407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5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658E63-2398-4C76-9F90-935B64E0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61" y="922559"/>
            <a:ext cx="5249477" cy="5012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6B3BA7-2E9D-4E78-95BE-974C69A223D7}"/>
              </a:ext>
            </a:extLst>
          </p:cNvPr>
          <p:cNvSpPr txBox="1"/>
          <p:nvPr/>
        </p:nvSpPr>
        <p:spPr>
          <a:xfrm>
            <a:off x="2558005" y="1226917"/>
            <a:ext cx="5645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262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EFB2A-D3AE-49FE-841B-B6224791B519}"/>
              </a:ext>
            </a:extLst>
          </p:cNvPr>
          <p:cNvSpPr txBox="1"/>
          <p:nvPr/>
        </p:nvSpPr>
        <p:spPr>
          <a:xfrm>
            <a:off x="3727047" y="5750775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</a:t>
            </a:r>
            <a:r>
              <a:rPr lang="en-US" altLang="ko-KR" dirty="0"/>
              <a:t>     </a:t>
            </a:r>
            <a:r>
              <a:rPr lang="ko-KR" altLang="en-US" dirty="0"/>
              <a:t>레    도      레     미        </a:t>
            </a:r>
            <a:r>
              <a:rPr lang="ko-KR" altLang="en-US" dirty="0" err="1"/>
              <a:t>미</a:t>
            </a:r>
            <a:r>
              <a:rPr lang="ko-KR" altLang="en-US" dirty="0"/>
              <a:t>          </a:t>
            </a:r>
            <a:r>
              <a:rPr lang="ko-KR" altLang="en-US" dirty="0" err="1"/>
              <a:t>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197F-7D57-4667-BDC2-57F291AB435D}"/>
              </a:ext>
            </a:extLst>
          </p:cNvPr>
          <p:cNvSpPr txBox="1"/>
          <p:nvPr/>
        </p:nvSpPr>
        <p:spPr>
          <a:xfrm>
            <a:off x="3122583" y="64886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미레도레미미미</a:t>
            </a:r>
            <a:r>
              <a:rPr lang="ko-KR" altLang="en-US" b="1" dirty="0"/>
              <a:t> 바로 떴다 떴다 비행기가 되는 거죠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31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222D72C-AEE0-4803-9EC3-BB76D791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01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클래식음악에 대한 이미지 검색결과">
            <a:extLst>
              <a:ext uri="{FF2B5EF4-FFF2-40B4-BE49-F238E27FC236}">
                <a16:creationId xmlns:a16="http://schemas.microsoft.com/office/drawing/2014/main" id="{7D1EE685-626F-43D3-9B2B-3822ACA3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1" y="147175"/>
            <a:ext cx="11818620" cy="66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DA903B-F5BB-4D83-AE5A-BC6DF2DE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87" y="639445"/>
            <a:ext cx="9441426" cy="1950372"/>
          </a:xfrm>
        </p:spPr>
        <p:txBody>
          <a:bodyPr>
            <a:norm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</a:rPr>
              <a:t>음악 전공자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049E0-99DA-4EB3-9093-230AD266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" y="5633244"/>
            <a:ext cx="11711940" cy="1170622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음악을 전공하는 사람들이라면  클래식이란 장르를 전공하기에 기존의 악보가 대대로 기록되어 있어 악보를 구하기가 매우 간편합니다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마왕 악보에 대한 이미지 검색결과">
            <a:extLst>
              <a:ext uri="{FF2B5EF4-FFF2-40B4-BE49-F238E27FC236}">
                <a16:creationId xmlns:a16="http://schemas.microsoft.com/office/drawing/2014/main" id="{86FDB4F0-1E72-43EC-AE23-66D3E3B69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64" y="613917"/>
            <a:ext cx="5729909" cy="43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사계 악보에 대한 이미지 검색결과">
            <a:extLst>
              <a:ext uri="{FF2B5EF4-FFF2-40B4-BE49-F238E27FC236}">
                <a16:creationId xmlns:a16="http://schemas.microsoft.com/office/drawing/2014/main" id="{E765A65D-D2D7-4FBD-9994-353C0D31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49" y="6307"/>
            <a:ext cx="3963352" cy="56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E5EA7-1E8D-425D-AEB3-353CC081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86" y="5813108"/>
            <a:ext cx="11699814" cy="947910"/>
          </a:xfrm>
        </p:spPr>
        <p:txBody>
          <a:bodyPr>
            <a:normAutofit fontScale="92500"/>
          </a:bodyPr>
          <a:lstStyle/>
          <a:p>
            <a:r>
              <a:rPr lang="ko-KR" altLang="en-US" sz="1800" b="1" dirty="0"/>
              <a:t>예를 든다면 전공자들의 악보 중 피아노의 경우 </a:t>
            </a:r>
            <a:r>
              <a:rPr lang="en-US" altLang="ko-KR" sz="1800" b="1" dirty="0"/>
              <a:t>“</a:t>
            </a:r>
            <a:r>
              <a:rPr lang="ko-KR" altLang="en-US" sz="1800" b="1" dirty="0" err="1"/>
              <a:t>체르니</a:t>
            </a:r>
            <a:r>
              <a:rPr lang="en-US" altLang="ko-KR" sz="1800" b="1" dirty="0"/>
              <a:t>” </a:t>
            </a:r>
            <a:r>
              <a:rPr lang="ko-KR" altLang="en-US" sz="1800" b="1" dirty="0"/>
              <a:t>가 가장 대표적입니다</a:t>
            </a:r>
            <a:r>
              <a:rPr lang="en-US" altLang="ko-KR" sz="1800" b="1" dirty="0"/>
              <a:t>.  </a:t>
            </a:r>
            <a:r>
              <a:rPr lang="ko-KR" altLang="en-US" sz="1800" b="1" dirty="0"/>
              <a:t>구글링을 하면 즉시 찾을 수 있죠</a:t>
            </a:r>
            <a:endParaRPr lang="en-US" altLang="ko-KR" sz="1800" b="1" dirty="0"/>
          </a:p>
          <a:p>
            <a:r>
              <a:rPr lang="ko-KR" altLang="en-US" sz="1800" b="1" dirty="0"/>
              <a:t>하지만 생각해본다면 클래식이나 동요를 제외한 대중적인 가요같은 경우는 피아노의 악보를 찾기 매우 어렵습니다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또한 기존의 클래식 악보도 전부 종이로 제작되어 휴대성이 매우 떨어집니다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5681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악보 작곡에 대한 이미지 검색결과">
            <a:extLst>
              <a:ext uri="{FF2B5EF4-FFF2-40B4-BE49-F238E27FC236}">
                <a16:creationId xmlns:a16="http://schemas.microsoft.com/office/drawing/2014/main" id="{49207FAE-EE23-4B6C-A8EF-83D234E5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73" y="1547815"/>
            <a:ext cx="5166356" cy="516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청음에 대한 이미지 검색결과">
            <a:extLst>
              <a:ext uri="{FF2B5EF4-FFF2-40B4-BE49-F238E27FC236}">
                <a16:creationId xmlns:a16="http://schemas.microsoft.com/office/drawing/2014/main" id="{3558EF0D-879C-424F-8155-DFE6438D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143828"/>
            <a:ext cx="6522989" cy="43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7E25D2-62C9-4C6C-82FC-1C3542B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2" y="1165542"/>
            <a:ext cx="11033760" cy="4526915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/>
              <a:t>음악 청음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9C7C8-2A5C-4800-A5B1-BB96D6AF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6216073"/>
            <a:ext cx="11551920" cy="498099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사실상 자신이 원했던 장르의 악보를 구하려면 한음 씩 청음 </a:t>
            </a:r>
            <a:r>
              <a:rPr lang="ko-KR" altLang="en-US" sz="1800" b="1" dirty="0">
                <a:solidFill>
                  <a:schemeClr val="bg1"/>
                </a:solidFill>
              </a:rPr>
              <a:t>하여 본인이 스스로 악보를 제작해야 합니다</a:t>
            </a:r>
            <a:r>
              <a:rPr lang="en-US" altLang="ko-KR" sz="1800" b="1" dirty="0"/>
              <a:t>. </a:t>
            </a:r>
            <a:endParaRPr lang="ko-KR" altLang="en-US" sz="1800" b="1" dirty="0"/>
          </a:p>
          <a:p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566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혼자 기타에 대한 이미지 검색결과">
            <a:extLst>
              <a:ext uri="{FF2B5EF4-FFF2-40B4-BE49-F238E27FC236}">
                <a16:creationId xmlns:a16="http://schemas.microsoft.com/office/drawing/2014/main" id="{2E8A25FB-3D4C-4B12-910D-4E2307B8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051E24-4E54-46DA-BB39-230D161A684D}"/>
              </a:ext>
            </a:extLst>
          </p:cNvPr>
          <p:cNvSpPr/>
          <p:nvPr/>
        </p:nvSpPr>
        <p:spPr>
          <a:xfrm>
            <a:off x="1817370" y="2144871"/>
            <a:ext cx="8557260" cy="1512729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CB78A0-EBC9-401A-B909-8696447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80" y="2144871"/>
            <a:ext cx="8244840" cy="1710849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</a:rPr>
              <a:t>음악 초심자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B23AB-5610-4BAB-B0A8-B42E7173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5337"/>
            <a:ext cx="10515600" cy="830263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하지만 비전공자는 상황이 다릅니다</a:t>
            </a:r>
            <a:r>
              <a:rPr lang="en-US" altLang="ko-KR" sz="1800" b="1" dirty="0">
                <a:solidFill>
                  <a:schemeClr val="bg1"/>
                </a:solidFill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</a:rPr>
              <a:t>그들은 클래식이 아니라 일반대중들이 좋아하는 가요같은 장르를 연주하기때문에 악보가 희소하며 구하기도 쉽지 않습니다</a:t>
            </a:r>
            <a:r>
              <a:rPr lang="en-US" altLang="ko-KR" sz="1800" b="1" dirty="0">
                <a:solidFill>
                  <a:schemeClr val="bg1"/>
                </a:solidFill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</a:rPr>
              <a:t>그리고 전공자 처럼 청음 하여 악보를 제작할 수 없다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7BE5867-655C-4814-9424-E243DE79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불</a:t>
            </a: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</a:t>
            </a:r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7C839-0D67-4A4D-A02B-95EC32E99973}"/>
              </a:ext>
            </a:extLst>
          </p:cNvPr>
          <p:cNvSpPr txBox="1"/>
          <p:nvPr/>
        </p:nvSpPr>
        <p:spPr>
          <a:xfrm>
            <a:off x="2015924" y="5960311"/>
            <a:ext cx="816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불편합니다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97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30CAB-8045-4504-9625-AE8B259F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5755957"/>
            <a:ext cx="11460480" cy="1239203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이러한 상황으로 인해 </a:t>
            </a:r>
            <a:r>
              <a:rPr lang="ko-KR" altLang="en-US" sz="2400" b="1" dirty="0"/>
              <a:t>이러한</a:t>
            </a:r>
            <a:r>
              <a:rPr lang="ko-KR" altLang="en-US" sz="1800" b="1" dirty="0"/>
              <a:t> 아이디어가 필요했습니다</a:t>
            </a:r>
            <a:r>
              <a:rPr lang="en-US" altLang="ko-KR" sz="1800" b="1" dirty="0"/>
              <a:t>.</a:t>
            </a:r>
          </a:p>
          <a:p>
            <a:r>
              <a:rPr lang="ko-KR" altLang="en-US" sz="1800" b="1" dirty="0"/>
              <a:t>바로 </a:t>
            </a:r>
            <a:r>
              <a:rPr lang="en-US" altLang="ko-KR" sz="1800" b="1" dirty="0"/>
              <a:t>YouTube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URL</a:t>
            </a:r>
            <a:r>
              <a:rPr lang="ko-KR" altLang="en-US" sz="1800" b="1" dirty="0"/>
              <a:t>에서 악보를 추출하여</a:t>
            </a:r>
          </a:p>
        </p:txBody>
      </p:sp>
      <p:pic>
        <p:nvPicPr>
          <p:cNvPr id="5124" name="Picture 4" descr="음원추출에 대한 이미지 검색결과">
            <a:extLst>
              <a:ext uri="{FF2B5EF4-FFF2-40B4-BE49-F238E27FC236}">
                <a16:creationId xmlns:a16="http://schemas.microsoft.com/office/drawing/2014/main" id="{09C3BBC3-2756-4B9E-9F54-5814F123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4" y="633892"/>
            <a:ext cx="7219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9572BF-B4EF-4DD9-9235-1D4A6F24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41" y="2971332"/>
            <a:ext cx="6330315" cy="27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949051-B3D6-46B3-B50B-720B9D81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89" y="609370"/>
            <a:ext cx="4339421" cy="4339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3383D2-3BC7-451B-B74F-E73BEAACA939}"/>
              </a:ext>
            </a:extLst>
          </p:cNvPr>
          <p:cNvSpPr txBox="1"/>
          <p:nvPr/>
        </p:nvSpPr>
        <p:spPr>
          <a:xfrm>
            <a:off x="4998583" y="63871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플레이 할 수</a:t>
            </a:r>
            <a:r>
              <a:rPr lang="en-US" altLang="ko-KR" b="1" dirty="0"/>
              <a:t> </a:t>
            </a:r>
            <a:r>
              <a:rPr lang="ko-KR" altLang="en-US" b="1" dirty="0"/>
              <a:t>있고 </a:t>
            </a:r>
          </a:p>
        </p:txBody>
      </p:sp>
    </p:spTree>
    <p:extLst>
      <p:ext uri="{BB962C8B-B14F-4D97-AF65-F5344CB8AC3E}">
        <p14:creationId xmlns:p14="http://schemas.microsoft.com/office/powerpoint/2010/main" val="115890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339</Words>
  <Application>Microsoft Office PowerPoint</Application>
  <PresentationFormat>와이드스크린</PresentationFormat>
  <Paragraphs>149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음악</vt:lpstr>
      <vt:lpstr>음악 전공자</vt:lpstr>
      <vt:lpstr>PowerPoint 프레젠테이션</vt:lpstr>
      <vt:lpstr>음악 청음</vt:lpstr>
      <vt:lpstr>음악 초심자</vt:lpstr>
      <vt:lpstr>불---편</vt:lpstr>
      <vt:lpstr>PowerPoint 프레젠테이션</vt:lpstr>
      <vt:lpstr>PowerPoint 프레젠테이션</vt:lpstr>
      <vt:lpstr>PowerPoint 프레젠테이션</vt:lpstr>
      <vt:lpstr>PowerPoint 프레젠테이션</vt:lpstr>
      <vt:lpstr>Music Seat(Sheet)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</vt:lpstr>
      <vt:lpstr>레</vt:lpstr>
      <vt:lpstr>도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임현재</dc:creator>
  <cp:lastModifiedBy>임현재</cp:lastModifiedBy>
  <cp:revision>34</cp:revision>
  <dcterms:created xsi:type="dcterms:W3CDTF">2018-03-05T05:59:43Z</dcterms:created>
  <dcterms:modified xsi:type="dcterms:W3CDTF">2018-03-05T12:15:43Z</dcterms:modified>
</cp:coreProperties>
</file>