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86" r:id="rId5"/>
    <p:sldId id="262" r:id="rId6"/>
    <p:sldId id="258" r:id="rId7"/>
    <p:sldId id="268" r:id="rId8"/>
    <p:sldId id="264" r:id="rId9"/>
    <p:sldId id="290" r:id="rId10"/>
    <p:sldId id="291" r:id="rId11"/>
    <p:sldId id="283" r:id="rId12"/>
    <p:sldId id="287" r:id="rId13"/>
    <p:sldId id="288" r:id="rId14"/>
    <p:sldId id="261" r:id="rId15"/>
    <p:sldId id="267" r:id="rId16"/>
    <p:sldId id="269" r:id="rId17"/>
    <p:sldId id="270" r:id="rId18"/>
    <p:sldId id="271" r:id="rId19"/>
    <p:sldId id="272" r:id="rId20"/>
    <p:sldId id="289" r:id="rId21"/>
    <p:sldId id="275" r:id="rId22"/>
    <p:sldId id="278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현재" initials="임" lastIdx="1" clrIdx="0">
    <p:extLst>
      <p:ext uri="{19B8F6BF-5375-455C-9EA6-DF929625EA0E}">
        <p15:presenceInfo xmlns:p15="http://schemas.microsoft.com/office/powerpoint/2012/main" userId="7ef9f1b89e350f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83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92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5T16:28:05.2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1AE01-7880-4991-B32E-79C2D243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CAD5C-B266-429D-8E3F-F81A577F8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6C5C-77B9-4520-875F-C31AA8AA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C47A7-5EA3-4CDC-878B-3CE7B597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53AAC-B5D4-4CE8-BEC0-D6D60D78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13DA-D692-4C50-881A-C8B34D3C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43E16-5E60-4D41-8DBA-585A5BB54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FBA6-79AB-4701-B068-7C944A3B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86A9F-BD88-4D2B-98F7-B71CEE70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27776-D655-439A-964D-9370CE8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3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0E647-7DA4-481A-9898-20479B42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D6AF0-8DB6-4405-B587-3D3F66EA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D7C5-1D2B-46A7-9E4E-D9CBC231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36480-472B-42CF-B97F-01365F9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FE3CD-AC04-4919-9BEC-143CE9D4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9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BCB23-EF4E-41DB-A7DA-06BDE073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9AF4F-B1BE-4B3C-9716-FD4F3FB5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FB22E-392B-4E28-99C2-9D1E72A8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AC603-D883-4AE5-9074-44FA145F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DD2FB-8773-4A95-BAAF-D4EE34A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E1DF-EED7-410A-863D-833C5C4F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BD2AD-2000-4CA8-AF11-70FDDB9F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2274D-170F-459E-B78C-81A727D1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F865B-FC8C-43C8-BE44-21C12851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32849-9A64-4E91-8378-D7393436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460F-523D-4CE7-9EB2-F082260C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2E49F-B596-4DD8-A9D5-A645A724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D01CE-9BA9-48E8-858B-ECE442C0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A3733-0B85-4E80-B6D6-1BA6BACA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72E2-50CB-4B8A-9451-F42BE3E9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B04A2-1C4A-43DC-B264-9EDCF4CF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9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2DE7-7603-4627-953A-7C745717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743A7-C473-4386-8DC4-5E9EDF91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D87BC-289F-45B1-817A-392E140D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D32C0-7861-4527-B361-1621D0A89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D1C80-E240-492C-8C11-F26F801E9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5D682-2B7A-49A1-B3F4-AB75359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8AE05-C08E-4F16-989E-F2955E94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274E6-BB3B-4534-9441-F78A191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259B9-484E-4D22-917E-FD21BD7F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12252-807E-4495-8ECD-FB5AF630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DA9BD-B8D2-43F6-91A7-7CC4940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2E805-BC85-41E1-8DD8-294A48F6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F92AB-CC88-477C-A5FC-EF055FE8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4A82-859B-437B-94D6-F69E6888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3AD13-69A5-4BD8-9EEA-5255D541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9C397-402B-416D-93A9-125FD4C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C8FC5-B4FF-4114-8ADB-6B8DF968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B30C5-8F5F-42D0-B00C-7EDC7CE8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FA832-5F95-4198-88F7-37EF84A5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DB39D-09C9-4802-A4B3-7CE42F1E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5023D-756F-42BE-AE2C-4304207B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1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9669-0EAE-4D0E-BD73-F6FA57A5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749183-41EF-4CFA-98FB-D296DDA59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8AEA5-E5D0-4432-B821-E3C6FBB5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57C8A-0E09-4D72-BD44-52FB70A9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2AD3B-9B7A-4652-BA41-41231F8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C3823-10A5-41E3-9F72-2DE507F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F22CB9-A11E-48FA-95A2-2902B99B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3F7A2-8B83-43CD-89B6-E5C6B68B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35D46-8CE1-4EA3-82B6-E8A228F8D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65E4A-2D46-4FF1-929F-4E4D8E0FD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A4A1-297C-4855-ADCE-26E73C89C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3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294F30-EC66-4585-A374-E47FC0CA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825" y="3897746"/>
            <a:ext cx="9144000" cy="2274454"/>
          </a:xfrm>
        </p:spPr>
        <p:txBody>
          <a:bodyPr/>
          <a:lstStyle/>
          <a:p>
            <a:pPr algn="r"/>
            <a:r>
              <a:rPr lang="ko-KR" altLang="en-US" dirty="0"/>
              <a:t>담당 교수님</a:t>
            </a:r>
            <a:r>
              <a:rPr lang="en-US" altLang="ko-KR" dirty="0"/>
              <a:t>:</a:t>
            </a:r>
            <a:r>
              <a:rPr lang="ko-KR" altLang="en-US" dirty="0"/>
              <a:t> 김혁만 교수님</a:t>
            </a:r>
            <a:endParaRPr lang="en-US" altLang="ko-KR" dirty="0"/>
          </a:p>
          <a:p>
            <a:pPr algn="r"/>
            <a:r>
              <a:rPr lang="ko-KR" altLang="en-US" dirty="0"/>
              <a:t>팀원</a:t>
            </a:r>
            <a:r>
              <a:rPr lang="en-US" altLang="ko-KR" dirty="0"/>
              <a:t>:</a:t>
            </a:r>
            <a:r>
              <a:rPr lang="ko-KR" altLang="en-US" dirty="0"/>
              <a:t> 성정훈</a:t>
            </a:r>
            <a:r>
              <a:rPr lang="en-US" altLang="ko-KR" dirty="0"/>
              <a:t>,</a:t>
            </a:r>
            <a:r>
              <a:rPr lang="ko-KR" altLang="en-US" dirty="0"/>
              <a:t> 조용환</a:t>
            </a:r>
            <a:r>
              <a:rPr lang="en-US" altLang="ko-KR" dirty="0"/>
              <a:t>,</a:t>
            </a:r>
            <a:r>
              <a:rPr lang="ko-KR" altLang="en-US" dirty="0"/>
              <a:t> 임현재</a:t>
            </a:r>
            <a:r>
              <a:rPr lang="en-US" altLang="ko-KR" dirty="0"/>
              <a:t>,</a:t>
            </a:r>
            <a:r>
              <a:rPr lang="ko-KR" altLang="en-US" dirty="0"/>
              <a:t> 변승현</a:t>
            </a:r>
            <a:r>
              <a:rPr lang="en-US" altLang="ko-KR" dirty="0"/>
              <a:t>, </a:t>
            </a:r>
            <a:r>
              <a:rPr lang="ko-KR" altLang="en-US" dirty="0" err="1"/>
              <a:t>위붕우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99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음원추출에 대한 이미지 검색결과">
            <a:extLst>
              <a:ext uri="{FF2B5EF4-FFF2-40B4-BE49-F238E27FC236}">
                <a16:creationId xmlns:a16="http://schemas.microsoft.com/office/drawing/2014/main" id="{09C3BBC3-2756-4B9E-9F54-5814F123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3" y="583092"/>
            <a:ext cx="7219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9572BF-B4EF-4DD9-9235-1D4A6F24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41" y="2971332"/>
            <a:ext cx="6330315" cy="27574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75F827-B898-4545-8F38-05020A2F416E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악보를 추출하여</a:t>
            </a:r>
          </a:p>
        </p:txBody>
      </p:sp>
    </p:spTree>
    <p:extLst>
      <p:ext uri="{BB962C8B-B14F-4D97-AF65-F5344CB8AC3E}">
        <p14:creationId xmlns:p14="http://schemas.microsoft.com/office/powerpoint/2010/main" val="21743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949051-B3D6-46B3-B50B-720B9D81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89" y="609370"/>
            <a:ext cx="4339421" cy="433942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256386-E4CF-45A5-9556-D6C60C4BBC9B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플레이 할 수 있고</a:t>
            </a:r>
          </a:p>
        </p:txBody>
      </p:sp>
    </p:spTree>
    <p:extLst>
      <p:ext uri="{BB962C8B-B14F-4D97-AF65-F5344CB8AC3E}">
        <p14:creationId xmlns:p14="http://schemas.microsoft.com/office/powerpoint/2010/main" val="115890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256386-E4CF-45A5-9556-D6C60C4BBC9B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수정 할 수 있으며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7A121-1FBC-4BF3-BE3D-9FD1F3FC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69" y="740611"/>
            <a:ext cx="4101659" cy="39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256386-E4CF-45A5-9556-D6C60C4BBC9B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다운로드 할 수 있는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EEAB9-BCED-4F3F-8EE1-9E15FA74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9" y="618326"/>
            <a:ext cx="4228557" cy="42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124715-CB2D-48BA-81A6-9361255E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77" y="4104459"/>
            <a:ext cx="9144000" cy="1013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dirty="0"/>
              <a:t>Music Seat(Sheet)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33D08-2391-48C8-961F-226276E57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50" y="776551"/>
            <a:ext cx="1653255" cy="300285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7B21C7A-A48C-4814-9030-39944F732F72}"/>
              </a:ext>
            </a:extLst>
          </p:cNvPr>
          <p:cNvSpPr txBox="1">
            <a:spLocks/>
          </p:cNvSpPr>
          <p:nvPr/>
        </p:nvSpPr>
        <p:spPr>
          <a:xfrm>
            <a:off x="637442" y="5742440"/>
            <a:ext cx="10964008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/>
              <a:t>이것이 저희가 이번에 진행할 프로젝트 입니다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047350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6E5E42-EF6D-4340-A5F4-76C46C6D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462" y="1478280"/>
            <a:ext cx="10808435" cy="390144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D91C6E0-FB12-4698-A578-7C01C5424568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음파에서 의 </a:t>
            </a:r>
            <a:r>
              <a:rPr lang="en-US" altLang="ko-KR" sz="1800" b="1" dirty="0">
                <a:solidFill>
                  <a:schemeClr val="bg1"/>
                </a:solidFill>
              </a:rPr>
              <a:t>“</a:t>
            </a:r>
            <a:r>
              <a:rPr lang="ko-KR" altLang="en-US" sz="1800" b="1" dirty="0">
                <a:solidFill>
                  <a:schemeClr val="bg1"/>
                </a:solidFill>
              </a:rPr>
              <a:t>파</a:t>
            </a:r>
            <a:r>
              <a:rPr lang="en-US" altLang="ko-KR" sz="1800" b="1" dirty="0">
                <a:solidFill>
                  <a:schemeClr val="bg1"/>
                </a:solidFill>
              </a:rPr>
              <a:t>”</a:t>
            </a:r>
            <a:r>
              <a:rPr lang="ko-KR" altLang="en-US" sz="1800" b="1" dirty="0">
                <a:solidFill>
                  <a:schemeClr val="bg1"/>
                </a:solidFill>
              </a:rPr>
              <a:t>는 파동을 의미합니다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5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4F78A-C671-4C12-AA5A-41D35A97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253331"/>
            <a:ext cx="10515600" cy="2891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0000" b="1" dirty="0"/>
              <a:t>Fourier transform</a:t>
            </a:r>
            <a:endParaRPr lang="ko-KR" altLang="en-US" sz="10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AD40D5-44A3-498F-9CD2-858E8B35C693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파동에서 주파수를 분리할 때 우리는 푸리에 </a:t>
            </a:r>
            <a:r>
              <a:rPr lang="ko-KR" altLang="en-US" sz="1800" b="1" dirty="0" err="1">
                <a:solidFill>
                  <a:schemeClr val="bg1"/>
                </a:solidFill>
              </a:rPr>
              <a:t>트렌스폼</a:t>
            </a:r>
            <a:r>
              <a:rPr lang="ko-KR" altLang="en-US" sz="1800" b="1" dirty="0">
                <a:solidFill>
                  <a:schemeClr val="bg1"/>
                </a:solidFill>
              </a:rPr>
              <a:t> 이라는 걸 이용하죠 </a:t>
            </a:r>
          </a:p>
        </p:txBody>
      </p:sp>
    </p:spTree>
    <p:extLst>
      <p:ext uri="{BB962C8B-B14F-4D97-AF65-F5344CB8AC3E}">
        <p14:creationId xmlns:p14="http://schemas.microsoft.com/office/powerpoint/2010/main" val="351541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EF3686-95F0-4005-BA5C-51D33BB9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50" y="1062501"/>
            <a:ext cx="5052498" cy="32616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73F2B6-0C10-423E-AF79-98757D6D6474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푸리에 </a:t>
            </a:r>
            <a:r>
              <a:rPr lang="ko-KR" altLang="en-US" sz="1800" b="1" dirty="0" err="1">
                <a:solidFill>
                  <a:schemeClr val="bg1"/>
                </a:solidFill>
              </a:rPr>
              <a:t>트렌스폼을</a:t>
            </a:r>
            <a:r>
              <a:rPr lang="ko-KR" altLang="en-US" sz="1800" b="1" dirty="0">
                <a:solidFill>
                  <a:schemeClr val="bg1"/>
                </a:solidFill>
              </a:rPr>
              <a:t> 이용하면 이와 같이 파동에 포함된 모든 주파수를 얻을 수 있습니다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하지만 이것 만으로 원하는 악보를 구성 할 수는 없습니다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2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5D4A55-11E6-418E-B6E0-ACEFDEE59449}"/>
              </a:ext>
            </a:extLst>
          </p:cNvPr>
          <p:cNvGrpSpPr/>
          <p:nvPr/>
        </p:nvGrpSpPr>
        <p:grpSpPr>
          <a:xfrm>
            <a:off x="3013915" y="2183022"/>
            <a:ext cx="6162091" cy="2491956"/>
            <a:chOff x="3013915" y="2183022"/>
            <a:chExt cx="6162091" cy="24919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B71C56-ADA6-47AF-B1F2-22C98476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915" y="2183022"/>
              <a:ext cx="655377" cy="249195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7AAA53-F1D1-4897-86D3-8C354915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8314" y="2183022"/>
              <a:ext cx="655377" cy="24919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FC3AAD-9701-4FF0-A3EE-33A2E61F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2713" y="2183022"/>
              <a:ext cx="655377" cy="24919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3D3445-6166-4B10-8B9F-265B0C44B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7272" y="2183022"/>
              <a:ext cx="655377" cy="249195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8B8D9C6-F0BF-456F-ADAB-774FB0536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1831" y="2183022"/>
              <a:ext cx="655377" cy="249195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035405C-63DE-44E6-9B1B-CF4535D5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6230" y="2183022"/>
              <a:ext cx="655377" cy="249195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80AA5AD-8C11-4B5E-A77A-0C3A7FB4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0629" y="2183022"/>
              <a:ext cx="655377" cy="2491956"/>
            </a:xfrm>
            <a:prstGeom prst="rect">
              <a:avLst/>
            </a:prstGeom>
          </p:spPr>
        </p:pic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3B6E02F-1B2B-4312-9423-B6BE9765EB92}"/>
              </a:ext>
            </a:extLst>
          </p:cNvPr>
          <p:cNvSpPr txBox="1">
            <a:spLocks/>
          </p:cNvSpPr>
          <p:nvPr/>
        </p:nvSpPr>
        <p:spPr>
          <a:xfrm>
            <a:off x="348029" y="599802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그렇다면 파동을 구간별로 나눈 다음 각각의 구간에 대하여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푸리에 </a:t>
            </a:r>
            <a:r>
              <a:rPr lang="ko-KR" altLang="en-US" sz="1800" b="1" dirty="0" err="1">
                <a:solidFill>
                  <a:schemeClr val="bg1"/>
                </a:solidFill>
              </a:rPr>
              <a:t>트렌스폼을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 err="1">
                <a:solidFill>
                  <a:schemeClr val="bg1"/>
                </a:solidFill>
              </a:rPr>
              <a:t>한뒤</a:t>
            </a:r>
            <a:r>
              <a:rPr lang="ko-KR" altLang="en-US" sz="1800" b="1" dirty="0">
                <a:solidFill>
                  <a:schemeClr val="bg1"/>
                </a:solidFill>
              </a:rPr>
              <a:t> 이어 붙이면 어떻게 될까요</a:t>
            </a:r>
            <a:r>
              <a:rPr lang="en-US" altLang="ko-KR" sz="1800" b="1" dirty="0">
                <a:solidFill>
                  <a:schemeClr val="bg1"/>
                </a:solidFill>
              </a:rPr>
              <a:t>?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27815C-6AB2-4EB4-8919-DFF88F3FEBDC}"/>
              </a:ext>
            </a:extLst>
          </p:cNvPr>
          <p:cNvGrpSpPr/>
          <p:nvPr/>
        </p:nvGrpSpPr>
        <p:grpSpPr>
          <a:xfrm>
            <a:off x="2531627" y="922559"/>
            <a:ext cx="6162733" cy="5012882"/>
            <a:chOff x="2558005" y="922559"/>
            <a:chExt cx="6162733" cy="50128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7658E63-2398-4C76-9F90-935B64E0B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261" y="922559"/>
              <a:ext cx="5249477" cy="50128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B3BA7-2E9D-4E78-95BE-974C69A223D7}"/>
                </a:ext>
              </a:extLst>
            </p:cNvPr>
            <p:cNvSpPr txBox="1"/>
            <p:nvPr/>
          </p:nvSpPr>
          <p:spPr>
            <a:xfrm>
              <a:off x="2558005" y="1226917"/>
              <a:ext cx="56457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330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294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262</a:t>
              </a:r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61EBE0-C8AD-497C-BA8B-DE769690F226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그러면 이와 같은 결과가 나오게 될 겁니다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A8701-1E1A-46F0-8836-0CEB6E1AB79A}"/>
              </a:ext>
            </a:extLst>
          </p:cNvPr>
          <p:cNvSpPr/>
          <p:nvPr/>
        </p:nvSpPr>
        <p:spPr>
          <a:xfrm>
            <a:off x="3613638" y="1226917"/>
            <a:ext cx="479181" cy="44529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B5A0E7-A917-4048-8EFD-BEC1F417EADF}"/>
              </a:ext>
            </a:extLst>
          </p:cNvPr>
          <p:cNvSpPr/>
          <p:nvPr/>
        </p:nvSpPr>
        <p:spPr>
          <a:xfrm>
            <a:off x="4261574" y="2435469"/>
            <a:ext cx="479181" cy="32443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F7B26C-34B2-427B-A529-B21CE08BF436}"/>
              </a:ext>
            </a:extLst>
          </p:cNvPr>
          <p:cNvSpPr/>
          <p:nvPr/>
        </p:nvSpPr>
        <p:spPr>
          <a:xfrm>
            <a:off x="4893627" y="4088423"/>
            <a:ext cx="479181" cy="15914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DA14C-102F-4A32-A666-FC4C929D5D98}"/>
              </a:ext>
            </a:extLst>
          </p:cNvPr>
          <p:cNvSpPr/>
          <p:nvPr/>
        </p:nvSpPr>
        <p:spPr>
          <a:xfrm>
            <a:off x="5534708" y="2435469"/>
            <a:ext cx="479181" cy="32443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E1EF2A-9B1D-44E0-B16D-13D13BC809A8}"/>
              </a:ext>
            </a:extLst>
          </p:cNvPr>
          <p:cNvSpPr/>
          <p:nvPr/>
        </p:nvSpPr>
        <p:spPr>
          <a:xfrm>
            <a:off x="6233862" y="1226917"/>
            <a:ext cx="479181" cy="44529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BE50C-8B64-49D2-B24D-76456A3F877C}"/>
              </a:ext>
            </a:extLst>
          </p:cNvPr>
          <p:cNvSpPr/>
          <p:nvPr/>
        </p:nvSpPr>
        <p:spPr>
          <a:xfrm>
            <a:off x="7074032" y="1226917"/>
            <a:ext cx="479181" cy="44529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2B818-68B3-4820-848E-92470753FFB7}"/>
              </a:ext>
            </a:extLst>
          </p:cNvPr>
          <p:cNvSpPr/>
          <p:nvPr/>
        </p:nvSpPr>
        <p:spPr>
          <a:xfrm>
            <a:off x="8099183" y="1226917"/>
            <a:ext cx="479181" cy="44529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음악에 대한 이미지 검색결과">
            <a:extLst>
              <a:ext uri="{FF2B5EF4-FFF2-40B4-BE49-F238E27FC236}">
                <a16:creationId xmlns:a16="http://schemas.microsoft.com/office/drawing/2014/main" id="{06155EDD-AAF7-4A92-8312-B0DE7DEB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68" y="2442465"/>
            <a:ext cx="5136092" cy="31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0BDF53-73A9-43DA-A237-D4834641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792" y="447818"/>
            <a:ext cx="3320415" cy="465264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b="1" dirty="0"/>
              <a:t>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BD20F-12CE-4F49-A697-23B9BCD7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28" y="5987860"/>
            <a:ext cx="11495942" cy="702573"/>
          </a:xfr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음악에는 정말 많은 악기들이 존재합니다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베토벤에 대한 이미지 검색결과">
            <a:extLst>
              <a:ext uri="{FF2B5EF4-FFF2-40B4-BE49-F238E27FC236}">
                <a16:creationId xmlns:a16="http://schemas.microsoft.com/office/drawing/2014/main" id="{1BA50C87-1D11-460D-9CD9-96E50984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" y="447818"/>
            <a:ext cx="4071818" cy="48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5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6A8152-FA96-4BED-9520-0866EC151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8924"/>
              </p:ext>
            </p:extLst>
          </p:nvPr>
        </p:nvGraphicFramePr>
        <p:xfrm>
          <a:off x="4851721" y="11801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D27509-7D91-4BB5-A5E6-E5B0BBDF7CC3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음파에서 주파수는 음역을 나타냅니다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위의 결과를 여기에 적용해보면</a:t>
            </a:r>
          </a:p>
        </p:txBody>
      </p:sp>
    </p:spTree>
    <p:extLst>
      <p:ext uri="{BB962C8B-B14F-4D97-AF65-F5344CB8AC3E}">
        <p14:creationId xmlns:p14="http://schemas.microsoft.com/office/powerpoint/2010/main" val="199090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729"/>
            <a:ext cx="10515600" cy="1325563"/>
          </a:xfrm>
        </p:spPr>
        <p:txBody>
          <a:bodyPr/>
          <a:lstStyle/>
          <a:p>
            <a:r>
              <a:rPr lang="ko-KR" altLang="en-US" dirty="0"/>
              <a:t>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44270"/>
              </p:ext>
            </p:extLst>
          </p:nvPr>
        </p:nvGraphicFramePr>
        <p:xfrm>
          <a:off x="8502546" y="94142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3965251" y="412128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3F5C96-267C-4DEC-9B5D-508978A9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13" y="640077"/>
            <a:ext cx="268569" cy="4371191"/>
          </a:xfrm>
          <a:prstGeom prst="rect">
            <a:avLst/>
          </a:prstGeom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27DB7B43-116D-4E71-AB54-A53F1A47A4AF}"/>
              </a:ext>
            </a:extLst>
          </p:cNvPr>
          <p:cNvSpPr/>
          <p:nvPr/>
        </p:nvSpPr>
        <p:spPr>
          <a:xfrm>
            <a:off x="5266655" y="2605125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0C94FAC-C732-426F-A08E-0C8D956DB33B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첫번째는 미</a:t>
            </a:r>
          </a:p>
        </p:txBody>
      </p:sp>
    </p:spTree>
    <p:extLst>
      <p:ext uri="{BB962C8B-B14F-4D97-AF65-F5344CB8AC3E}">
        <p14:creationId xmlns:p14="http://schemas.microsoft.com/office/powerpoint/2010/main" val="3268753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/>
        </p:nvGraphicFramePr>
        <p:xfrm>
          <a:off x="8472668" y="4095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3965115" y="409585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F652F-5C43-4D6B-8985-935E794B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98" y="1852734"/>
            <a:ext cx="732153" cy="3205403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C2675D7-014C-4D19-9B54-343F163DF934}"/>
              </a:ext>
            </a:extLst>
          </p:cNvPr>
          <p:cNvSpPr/>
          <p:nvPr/>
        </p:nvSpPr>
        <p:spPr>
          <a:xfrm>
            <a:off x="5304568" y="2947451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C403202-41D6-42C2-B8FD-6C409F5D2B17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두번째는 레</a:t>
            </a:r>
          </a:p>
        </p:txBody>
      </p:sp>
    </p:spTree>
    <p:extLst>
      <p:ext uri="{BB962C8B-B14F-4D97-AF65-F5344CB8AC3E}">
        <p14:creationId xmlns:p14="http://schemas.microsoft.com/office/powerpoint/2010/main" val="42430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/>
        </p:nvGraphicFramePr>
        <p:xfrm>
          <a:off x="8472668" y="4095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7B669F0-554B-4CF0-88DD-E2D0C57D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7" y="3319885"/>
            <a:ext cx="313348" cy="1671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3965115" y="409585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6022E80-39A5-4AD1-A1E2-8F10FCF28970}"/>
              </a:ext>
            </a:extLst>
          </p:cNvPr>
          <p:cNvSpPr/>
          <p:nvPr/>
        </p:nvSpPr>
        <p:spPr>
          <a:xfrm>
            <a:off x="5291409" y="3329480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C4BD2D-E5F7-4971-BDBB-7F3002701C96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세번째는 도</a:t>
            </a:r>
          </a:p>
        </p:txBody>
      </p:sp>
    </p:spTree>
    <p:extLst>
      <p:ext uri="{BB962C8B-B14F-4D97-AF65-F5344CB8AC3E}">
        <p14:creationId xmlns:p14="http://schemas.microsoft.com/office/powerpoint/2010/main" val="255685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658E63-2398-4C76-9F90-935B64E0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81" y="495839"/>
            <a:ext cx="5249477" cy="5012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6B3BA7-2E9D-4E78-95BE-974C69A223D7}"/>
              </a:ext>
            </a:extLst>
          </p:cNvPr>
          <p:cNvSpPr txBox="1"/>
          <p:nvPr/>
        </p:nvSpPr>
        <p:spPr>
          <a:xfrm>
            <a:off x="2629125" y="800197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EFB2A-D3AE-49FE-841B-B6224791B519}"/>
              </a:ext>
            </a:extLst>
          </p:cNvPr>
          <p:cNvSpPr txBox="1"/>
          <p:nvPr/>
        </p:nvSpPr>
        <p:spPr>
          <a:xfrm>
            <a:off x="3798167" y="5324055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</a:t>
            </a:r>
            <a:r>
              <a:rPr lang="en-US" altLang="ko-KR" dirty="0"/>
              <a:t>     </a:t>
            </a:r>
            <a:r>
              <a:rPr lang="ko-KR" altLang="en-US" dirty="0"/>
              <a:t>레    도      레     미        </a:t>
            </a:r>
            <a:r>
              <a:rPr lang="ko-KR" altLang="en-US" dirty="0" err="1"/>
              <a:t>미</a:t>
            </a:r>
            <a:r>
              <a:rPr lang="ko-KR" altLang="en-US" dirty="0"/>
              <a:t>          </a:t>
            </a:r>
            <a:r>
              <a:rPr lang="ko-KR" altLang="en-US" dirty="0" err="1"/>
              <a:t>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C0B3AD-11AE-426E-9E8C-347821D372B8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이것을 연속적으로 적용해 보면 미 레 도 레 미 </a:t>
            </a:r>
            <a:r>
              <a:rPr lang="ko-KR" altLang="en-US" sz="1800" b="1" dirty="0" err="1">
                <a:solidFill>
                  <a:schemeClr val="bg1"/>
                </a:solidFill>
              </a:rPr>
              <a:t>미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 err="1">
                <a:solidFill>
                  <a:schemeClr val="bg1"/>
                </a:solidFill>
              </a:rPr>
              <a:t>미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바로 떴다 </a:t>
            </a:r>
            <a:r>
              <a:rPr lang="ko-KR" altLang="en-US" sz="1800" b="1" dirty="0" err="1">
                <a:solidFill>
                  <a:schemeClr val="bg1"/>
                </a:solidFill>
              </a:rPr>
              <a:t>떴다</a:t>
            </a:r>
            <a:r>
              <a:rPr lang="ko-KR" altLang="en-US" sz="1800" b="1" dirty="0">
                <a:solidFill>
                  <a:schemeClr val="bg1"/>
                </a:solidFill>
              </a:rPr>
              <a:t> 비행기가 되는 것 입니다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31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222D72C-AEE0-4803-9EC3-BB76D791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01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클래식음악에 대한 이미지 검색결과">
            <a:extLst>
              <a:ext uri="{FF2B5EF4-FFF2-40B4-BE49-F238E27FC236}">
                <a16:creationId xmlns:a16="http://schemas.microsoft.com/office/drawing/2014/main" id="{7D1EE685-626F-43D3-9B2B-3822ACA3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" y="167567"/>
            <a:ext cx="11818620" cy="66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사계 악보에 대한 이미지 검색결과">
            <a:extLst>
              <a:ext uri="{FF2B5EF4-FFF2-40B4-BE49-F238E27FC236}">
                <a16:creationId xmlns:a16="http://schemas.microsoft.com/office/drawing/2014/main" id="{CC10FB00-A3E2-4CEE-B345-230411DE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45" y="896059"/>
            <a:ext cx="2668727" cy="377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7E78669-55E3-44A0-B9FB-D4B8E4182771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그리고 악기를 다루는 모든 사람들은 전부 악보를 보고 연주를 해야 하죠 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ADA44DC-28FE-42F8-A773-2BD20728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28" y="5987860"/>
            <a:ext cx="11495942" cy="702573"/>
          </a:xfr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하지만 원하는 곡에 악보가 없다면 어떻게 해야 될 까요</a:t>
            </a:r>
            <a:r>
              <a:rPr lang="en-US" altLang="ko-KR" sz="18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77720-6FC6-4D31-B694-184C2146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25" y="709665"/>
            <a:ext cx="4324997" cy="2319128"/>
          </a:xfrm>
          <a:prstGeom prst="rect">
            <a:avLst/>
          </a:prstGeom>
          <a:scene3d>
            <a:camera prst="orthographicFront">
              <a:rot lat="0" lon="0" rev="20399999"/>
            </a:camera>
            <a:lightRig rig="threePt" dir="t"/>
          </a:scene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483DE2-5483-4096-AC28-96F38A6B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44" y="3389435"/>
            <a:ext cx="3937279" cy="1968640"/>
          </a:xfrm>
          <a:prstGeom prst="rect">
            <a:avLst/>
          </a:prstGeom>
          <a:scene3d>
            <a:camera prst="orthographicFront">
              <a:rot lat="0" lon="0" rev="203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4182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악보 작곡에 대한 이미지 검색결과">
            <a:extLst>
              <a:ext uri="{FF2B5EF4-FFF2-40B4-BE49-F238E27FC236}">
                <a16:creationId xmlns:a16="http://schemas.microsoft.com/office/drawing/2014/main" id="{49207FAE-EE23-4B6C-A8EF-83D234E5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73" y="1547815"/>
            <a:ext cx="5166356" cy="516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청음에 대한 이미지 검색결과">
            <a:extLst>
              <a:ext uri="{FF2B5EF4-FFF2-40B4-BE49-F238E27FC236}">
                <a16:creationId xmlns:a16="http://schemas.microsoft.com/office/drawing/2014/main" id="{3558EF0D-879C-424F-8155-DFE6438D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43828"/>
            <a:ext cx="6522989" cy="43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7E25D2-62C9-4C6C-82FC-1C3542B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2" y="1165542"/>
            <a:ext cx="11033760" cy="452691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/>
              <a:t>음악 청음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4A9D1D4-FD45-44B0-B1C0-EAAAB95628C8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음악을 전공한 사람들은 원하는 곡을 한 음 한 음 청음 하여 스스로 악보를 제작해야 합니다</a:t>
            </a:r>
            <a:r>
              <a:rPr lang="en-US" altLang="ko-KR" sz="1800" b="1" dirty="0">
                <a:solidFill>
                  <a:schemeClr val="bg1"/>
                </a:solidFill>
              </a:rPr>
              <a:t>. 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혼자 기타에 대한 이미지 검색결과">
            <a:extLst>
              <a:ext uri="{FF2B5EF4-FFF2-40B4-BE49-F238E27FC236}">
                <a16:creationId xmlns:a16="http://schemas.microsoft.com/office/drawing/2014/main" id="{2E8A25FB-3D4C-4B12-910D-4E2307B8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051E24-4E54-46DA-BB39-230D161A684D}"/>
              </a:ext>
            </a:extLst>
          </p:cNvPr>
          <p:cNvSpPr/>
          <p:nvPr/>
        </p:nvSpPr>
        <p:spPr>
          <a:xfrm>
            <a:off x="1817370" y="2144871"/>
            <a:ext cx="8557260" cy="1512729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CB78A0-EBC9-401A-B909-8696447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80" y="2144871"/>
            <a:ext cx="8244840" cy="1710849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</a:rPr>
              <a:t>음악 초심자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589118-CE44-4663-833B-FEECD43B7410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그렇다면 음악을 전공하지 않은 사람들은 악보가 없을 때 어떻게 해야 될까요</a:t>
            </a:r>
            <a:r>
              <a:rPr lang="en-US" altLang="ko-KR" sz="1800" b="1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그들은 음악을 전공한 사람들처럼 곡을 청음 하여 악보를 제작 할 수 없습니다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7BE5867-655C-4814-9424-E243DE79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0" y="1269380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불</a:t>
            </a:r>
            <a:r>
              <a:rPr lang="ko-KR" altLang="en-US" sz="5800" dirty="0" err="1"/>
              <a:t>ㅡㅡㅡ</a:t>
            </a:r>
            <a:r>
              <a:rPr lang="ko-KR" alt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편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D9877E4-C3F2-4DAB-BA8F-9ABAC6D7F894}"/>
              </a:ext>
            </a:extLst>
          </p:cNvPr>
          <p:cNvSpPr txBox="1">
            <a:spLocks/>
          </p:cNvSpPr>
          <p:nvPr/>
        </p:nvSpPr>
        <p:spPr>
          <a:xfrm>
            <a:off x="637442" y="5742440"/>
            <a:ext cx="10964008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/>
              <a:t>매우 불편하죠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11697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75F827-B898-4545-8F38-05020A2F416E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이러한 상황으로 인해 우리는 이런 아이디어가 필요했습니다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음원추출에 대한 이미지 검색결과">
            <a:extLst>
              <a:ext uri="{FF2B5EF4-FFF2-40B4-BE49-F238E27FC236}">
                <a16:creationId xmlns:a16="http://schemas.microsoft.com/office/drawing/2014/main" id="{09C3BBC3-2756-4B9E-9F54-5814F123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583092"/>
            <a:ext cx="7219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75F827-B898-4545-8F38-05020A2F416E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바로 </a:t>
            </a:r>
            <a:r>
              <a:rPr lang="en-US" altLang="ko-KR" sz="1800" b="1" dirty="0">
                <a:solidFill>
                  <a:schemeClr val="bg1"/>
                </a:solidFill>
              </a:rPr>
              <a:t>YouTube</a:t>
            </a:r>
            <a:r>
              <a:rPr lang="ko-KR" altLang="en-US" sz="1800" b="1" dirty="0">
                <a:solidFill>
                  <a:schemeClr val="bg1"/>
                </a:solidFill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</a:rPr>
              <a:t>URL</a:t>
            </a:r>
            <a:r>
              <a:rPr lang="ko-KR" altLang="en-US" sz="1800" b="1" dirty="0">
                <a:solidFill>
                  <a:schemeClr val="bg1"/>
                </a:solidFill>
              </a:rPr>
              <a:t>에서</a:t>
            </a:r>
          </a:p>
        </p:txBody>
      </p:sp>
    </p:spTree>
    <p:extLst>
      <p:ext uri="{BB962C8B-B14F-4D97-AF65-F5344CB8AC3E}">
        <p14:creationId xmlns:p14="http://schemas.microsoft.com/office/powerpoint/2010/main" val="26701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330</Words>
  <Application>Microsoft Office PowerPoint</Application>
  <PresentationFormat>와이드스크린</PresentationFormat>
  <Paragraphs>173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음악</vt:lpstr>
      <vt:lpstr>PowerPoint 프레젠테이션</vt:lpstr>
      <vt:lpstr>PowerPoint 프레젠테이션</vt:lpstr>
      <vt:lpstr>음악 청음</vt:lpstr>
      <vt:lpstr>음악 초심자</vt:lpstr>
      <vt:lpstr>불ㅡㅡㅡ편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Music Seat(Sheet)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</vt:lpstr>
      <vt:lpstr>레</vt:lpstr>
      <vt:lpstr>도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임현재</dc:creator>
  <cp:lastModifiedBy>정훈성</cp:lastModifiedBy>
  <cp:revision>47</cp:revision>
  <dcterms:created xsi:type="dcterms:W3CDTF">2018-03-05T05:59:43Z</dcterms:created>
  <dcterms:modified xsi:type="dcterms:W3CDTF">2018-03-08T07:03:48Z</dcterms:modified>
</cp:coreProperties>
</file>