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1"/>
  </p:sldMasterIdLst>
  <p:notesMasterIdLst>
    <p:notesMasterId r:id="rId9"/>
  </p:notesMasterIdLst>
  <p:sldIdLst>
    <p:sldId id="274" r:id="rId2"/>
    <p:sldId id="275" r:id="rId3"/>
    <p:sldId id="280" r:id="rId4"/>
    <p:sldId id="256" r:id="rId5"/>
    <p:sldId id="279" r:id="rId6"/>
    <p:sldId id="281" r:id="rId7"/>
    <p:sldId id="27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 snapToObjects="1">
      <p:cViewPr varScale="1">
        <p:scale>
          <a:sx n="45" d="100"/>
          <a:sy n="45" d="100"/>
        </p:scale>
        <p:origin x="53" y="9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D3AA5-CF74-45B6-9C0D-4FFB9EA274FC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E00BF-6D1E-4CDB-B8DC-521853093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436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60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  <a:endParaRPr lang="ko-KR" altLang="en-US" sz="24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2018-04-12</a:t>
            </a:fld>
            <a:endParaRPr lang="ko-KR" altLang="en-US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44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 b="0" cap="none" dirty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 b="0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2018-04-12</a:t>
            </a:fld>
            <a:endParaRPr lang="ko-KR" altLang="en-US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44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 b="0" cap="none" dirty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 b="0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2018-04-12</a:t>
            </a:fld>
            <a:endParaRPr lang="ko-KR" altLang="en-US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44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 b="0" cap="none" dirty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 b="0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2018-04-12</a:t>
            </a:fld>
            <a:endParaRPr lang="ko-KR" altLang="en-US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/>
          </p:cNvSpPr>
          <p:nvPr/>
        </p:nvSpPr>
        <p:spPr>
          <a:xfrm>
            <a:off x="596900" y="1600200"/>
            <a:ext cx="10998835" cy="462343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  <a:effectLst>
            <a:outerShdw blurRad="431800" dist="2540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6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4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2018-04-12</a:t>
            </a:fld>
            <a:endParaRPr lang="ko-KR" altLang="en-US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44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sz="half" idx="1"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 b="0" cap="none" dirty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 b="0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Content Placeholder 3"/>
          <p:cNvSpPr txBox="1">
            <a:spLocks noGrp="1"/>
          </p:cNvSpPr>
          <p:nvPr>
            <p:ph sz="half" idx="2"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 b="0" cap="none" dirty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 b="0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2018-04-12</a:t>
            </a:fld>
            <a:endParaRPr lang="ko-KR" altLang="en-US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44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400" b="1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Content Placeholder 3"/>
          <p:cNvSpPr txBox="1">
            <a:spLocks noGrp="1"/>
          </p:cNvSpPr>
          <p:nvPr>
            <p:ph sz="half" idx="2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 b="0" cap="none" dirty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 b="0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400" b="1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Content Placeholder 5"/>
          <p:cNvSpPr txBox="1">
            <a:spLocks noGrp="1"/>
          </p:cNvSpPr>
          <p:nvPr>
            <p:ph sz="quarter" idx="4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 b="0" cap="none" dirty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 b="0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2018-04-12</a:t>
            </a:fld>
            <a:endParaRPr lang="ko-KR" altLang="en-US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junyeul/AppData/Roaming/PolarisOffice/ETemp/7740_18635648/fImage21221455572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635" cy="1905635"/>
          </a:xfrm>
          <a:prstGeom prst="rect">
            <a:avLst/>
          </a:prstGeom>
          <a:noFill/>
        </p:spPr>
      </p:pic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44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2018-04-12</a:t>
            </a:fld>
            <a:endParaRPr lang="ko-KR" altLang="en-US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2018-04-12</a:t>
            </a:fld>
            <a:endParaRPr lang="ko-KR" altLang="en-US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C:/Users/junyeul/AppData/Roaming/PolarisOffice/ETemp/7740_18635648/fImage34001424935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5184140" cy="6858635"/>
          </a:xfrm>
          <a:prstGeom prst="rect">
            <a:avLst/>
          </a:prstGeom>
          <a:noFill/>
        </p:spPr>
      </p:pic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32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3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6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2018-04-12</a:t>
            </a:fld>
            <a:endParaRPr lang="ko-KR" altLang="en-US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32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Picture Placeholder 2"/>
          <p:cNvSpPr txBox="1">
            <a:spLocks noGrp="1" noChangeAspect="1"/>
          </p:cNvSpPr>
          <p:nvPr>
            <p:ph type="pic" idx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latin typeface="맑은 고딕" charset="0"/>
                <a:ea typeface="맑은 고딕" charset="0"/>
              </a:rPr>
              <a:t>그림을 추가하려면 아이콘을 클릭하세요</a:t>
            </a:r>
            <a:endParaRPr lang="ko-KR" altLang="en-US" sz="20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6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2018-04-12</a:t>
            </a:fld>
            <a:endParaRPr lang="ko-KR" altLang="en-US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>
                <a:latin typeface="맑은 고딕" charset="0"/>
                <a:ea typeface="맑은 고딕" charset="0"/>
              </a:rPr>
              <a:t>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Click</a:t>
            </a:r>
            <a:r>
              <a:rPr lang="en-US" altLang="ko-KR" sz="2800" b="0" cap="none" dirty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>
                <a:latin typeface="맑은 고딕" charset="0"/>
                <a:ea typeface="맑은 고딕" charset="0"/>
              </a:rPr>
              <a:t>to</a:t>
            </a:r>
            <a:r>
              <a:rPr lang="en-US" altLang="ko-KR" sz="2800" b="0" cap="none" dirty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>
                <a:latin typeface="맑은 고딕" charset="0"/>
                <a:ea typeface="맑은 고딕" charset="0"/>
              </a:rPr>
              <a:t>edit</a:t>
            </a:r>
            <a:r>
              <a:rPr lang="en-US" altLang="ko-KR" sz="2800" b="0" cap="none" dirty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>
                <a:latin typeface="맑은 고딕" charset="0"/>
                <a:ea typeface="맑은 고딕" charset="0"/>
              </a:rPr>
              <a:t>Master</a:t>
            </a:r>
            <a:r>
              <a:rPr lang="en-US" altLang="ko-KR" sz="2800" b="0" cap="none" dirty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>
                <a:latin typeface="맑은 고딕" charset="0"/>
                <a:ea typeface="맑은 고딕" charset="0"/>
              </a:rPr>
              <a:t>title</a:t>
            </a:r>
            <a:r>
              <a:rPr lang="en-US" altLang="ko-KR" sz="2800" b="0" cap="none" dirty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>
                <a:latin typeface="맑은 고딕" charset="0"/>
                <a:ea typeface="맑은 고딕" charset="0"/>
              </a:rPr>
              <a:t>style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Second</a:t>
            </a:r>
            <a:r>
              <a:rPr lang="en-US" altLang="ko-KR" sz="2400" b="0" cap="none" dirty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>
                <a:latin typeface="맑은 고딕" charset="0"/>
                <a:ea typeface="맑은 고딕" charset="0"/>
              </a:rPr>
              <a:t>Level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 b="0" cap="none" dirty="0">
                <a:latin typeface="맑은 고딕" charset="0"/>
                <a:ea typeface="맑은 고딕" charset="0"/>
              </a:rPr>
              <a:t>Third</a:t>
            </a:r>
            <a:r>
              <a:rPr lang="en-US" altLang="ko-KR" sz="2000" b="0" cap="none" dirty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>
                <a:latin typeface="맑은 고딕" charset="0"/>
                <a:ea typeface="맑은 고딕" charset="0"/>
              </a:rPr>
              <a:t>Level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Fourth</a:t>
            </a:r>
            <a:r>
              <a:rPr lang="en-US" altLang="ko-KR" sz="1800" b="0" cap="none" dirty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>
                <a:latin typeface="맑은 고딕" charset="0"/>
                <a:ea typeface="맑은 고딕" charset="0"/>
              </a:rPr>
              <a:t>Level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Fifth</a:t>
            </a:r>
            <a:r>
              <a:rPr lang="en-US" altLang="ko-KR" sz="1800" b="0" cap="none" dirty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>
                <a:latin typeface="맑은 고딕" charset="0"/>
                <a:ea typeface="맑은 고딕" charset="0"/>
              </a:rPr>
              <a:t>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2018-04-12</a:t>
            </a:fld>
            <a:endParaRPr lang="ko-KR" altLang="en-US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15지는팀</a:t>
            </a:r>
            <a:endParaRPr lang="ko-KR" altLang="en-US" sz="60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부제목 9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20123368 박희상</a:t>
            </a:r>
            <a:endParaRPr lang="ko-KR" altLang="en-US" sz="28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20123383 안재현</a:t>
            </a:r>
            <a:endParaRPr lang="ko-KR" altLang="en-US" sz="28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20123384 안준열</a:t>
            </a:r>
            <a:endParaRPr lang="ko-KR" altLang="en-US" sz="28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20123398 이산하</a:t>
            </a:r>
            <a:endParaRPr lang="ko-KR" altLang="en-US" sz="28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0033C-3663-4888-B125-885C85C6A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15</a:t>
            </a:r>
            <a:r>
              <a:rPr lang="ko-KR" altLang="en-US" dirty="0" err="1">
                <a:solidFill>
                  <a:schemeClr val="bg1"/>
                </a:solidFill>
              </a:rPr>
              <a:t>지는팀</a:t>
            </a:r>
            <a:r>
              <a:rPr lang="ko-KR" altLang="en-US" dirty="0">
                <a:solidFill>
                  <a:schemeClr val="bg1"/>
                </a:solidFill>
              </a:rPr>
              <a:t> 주제변경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9859AB-623D-4850-A0A7-11297A7CE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ko-KR" altLang="en-US" dirty="0">
                <a:solidFill>
                  <a:schemeClr val="bg1"/>
                </a:solidFill>
              </a:rPr>
              <a:t>기존 부동산소개 및 가구배치 어플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altLang="ko-KR" dirty="0">
                <a:solidFill>
                  <a:schemeClr val="bg1"/>
                </a:solidFill>
              </a:rPr>
              <a:t>VR, AR</a:t>
            </a:r>
            <a:r>
              <a:rPr lang="ko-KR" altLang="en-US" dirty="0">
                <a:solidFill>
                  <a:schemeClr val="bg1"/>
                </a:solidFill>
              </a:rPr>
              <a:t>을 통한 전시물소개 어플로 변경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9262E72B-CD76-46DB-8C60-3AC11A06B57F}"/>
              </a:ext>
            </a:extLst>
          </p:cNvPr>
          <p:cNvSpPr/>
          <p:nvPr/>
        </p:nvSpPr>
        <p:spPr>
          <a:xfrm>
            <a:off x="5658338" y="3578469"/>
            <a:ext cx="863600" cy="5791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75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889CD-CCCE-4369-BE05-07993A0A0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주제변경 시 보완사항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A0C2F4-A401-4C3C-B58A-16EE6806C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altLang="ko-KR" dirty="0">
                <a:solidFill>
                  <a:schemeClr val="bg1"/>
                </a:solidFill>
              </a:rPr>
              <a:t>VR </a:t>
            </a:r>
            <a:r>
              <a:rPr lang="ko-KR" altLang="en-US" dirty="0">
                <a:solidFill>
                  <a:schemeClr val="bg1"/>
                </a:solidFill>
              </a:rPr>
              <a:t>기술을 더 새롭게 사용해보자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ko-KR" altLang="en-US" dirty="0">
                <a:solidFill>
                  <a:schemeClr val="bg1"/>
                </a:solidFill>
              </a:rPr>
              <a:t>교육적인 목표를 가지고 많은 사람들의 이목을 끌어보자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78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B27338-F422-4396-9D24-26575B44A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LIVING EXHIBITION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E25BF8E-74CF-413E-8D36-BF0EAFF5C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565" y="1691640"/>
            <a:ext cx="10516235" cy="435229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>
                <a:solidFill>
                  <a:schemeClr val="bg1"/>
                </a:solidFill>
              </a:rPr>
              <a:t>메인화면</a:t>
            </a:r>
            <a:r>
              <a:rPr lang="ko-KR" altLang="en-US" dirty="0">
                <a:solidFill>
                  <a:schemeClr val="bg1"/>
                </a:solidFill>
              </a:rPr>
              <a:t> 사진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주제 선정이유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AR,VR </a:t>
            </a:r>
            <a:r>
              <a:rPr lang="ko-KR" altLang="en-US" dirty="0">
                <a:solidFill>
                  <a:schemeClr val="bg1"/>
                </a:solidFill>
              </a:rPr>
              <a:t>사용이유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CE556D-DE73-4C7B-A87F-39FC2FE68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32016"/>
            <a:ext cx="12191999" cy="749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2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2BDC2-4D1E-4238-BE0A-F2E4B404D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LIVING EXHIBITION Wire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Frame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E9394A2-6293-42D3-B5CB-063A5C4E9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1640"/>
            <a:ext cx="1307709" cy="121752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0ED4BF35-44F3-4F8C-9874-FF27D9A8E0BC}"/>
              </a:ext>
            </a:extLst>
          </p:cNvPr>
          <p:cNvSpPr/>
          <p:nvPr/>
        </p:nvSpPr>
        <p:spPr>
          <a:xfrm>
            <a:off x="2332312" y="2126528"/>
            <a:ext cx="417817" cy="33250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A0A0076-F1CF-4B38-BAAF-58FC310712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533" y="1665263"/>
            <a:ext cx="2914842" cy="121752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A197B85-CF84-4B7A-BEA4-5B56972A22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270" y="1677303"/>
            <a:ext cx="2045119" cy="126166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AEAA736-4C2F-4855-BD56-1551036E1A3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410" y="1660937"/>
            <a:ext cx="2045119" cy="126369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3" name="화살표: 위로 구부러짐 22">
            <a:extLst>
              <a:ext uri="{FF2B5EF4-FFF2-40B4-BE49-F238E27FC236}">
                <a16:creationId xmlns:a16="http://schemas.microsoft.com/office/drawing/2014/main" id="{A3002530-E39D-403F-AA87-622A0DB76C10}"/>
              </a:ext>
            </a:extLst>
          </p:cNvPr>
          <p:cNvSpPr/>
          <p:nvPr/>
        </p:nvSpPr>
        <p:spPr>
          <a:xfrm>
            <a:off x="3649349" y="2590609"/>
            <a:ext cx="3894993" cy="870438"/>
          </a:xfrm>
          <a:prstGeom prst="curved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F7CD1269-5B32-4F8C-80AD-B444C2B42A7B}"/>
              </a:ext>
            </a:extLst>
          </p:cNvPr>
          <p:cNvSpPr/>
          <p:nvPr/>
        </p:nvSpPr>
        <p:spPr>
          <a:xfrm>
            <a:off x="8615433" y="2073016"/>
            <a:ext cx="441194" cy="37806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E37D0C38-FF25-454C-A626-69A1CED494B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76" y="1489682"/>
            <a:ext cx="10647129" cy="487922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F5A5138D-5EF8-49CB-B2C0-2572A8C8F1D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211" y="1683547"/>
            <a:ext cx="2014894" cy="12337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" name="생각 풍선: 구름 모양 2">
            <a:extLst>
              <a:ext uri="{FF2B5EF4-FFF2-40B4-BE49-F238E27FC236}">
                <a16:creationId xmlns:a16="http://schemas.microsoft.com/office/drawing/2014/main" id="{572C87DF-0254-437B-A7BE-37969193EF1C}"/>
              </a:ext>
            </a:extLst>
          </p:cNvPr>
          <p:cNvSpPr/>
          <p:nvPr/>
        </p:nvSpPr>
        <p:spPr>
          <a:xfrm>
            <a:off x="5257122" y="2240580"/>
            <a:ext cx="1203836" cy="870437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B0643F-71FB-4D0A-8F1D-ECBE27E40CDF}"/>
              </a:ext>
            </a:extLst>
          </p:cNvPr>
          <p:cNvSpPr txBox="1"/>
          <p:nvPr/>
        </p:nvSpPr>
        <p:spPr>
          <a:xfrm>
            <a:off x="5271365" y="2582180"/>
            <a:ext cx="113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추가정보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E2D88B4-7535-488F-8C68-0D1342555EB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953" y="1674378"/>
            <a:ext cx="2045119" cy="126369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A21BC606-312D-4F08-A6CB-FC2FB963066A}"/>
              </a:ext>
            </a:extLst>
          </p:cNvPr>
          <p:cNvSpPr/>
          <p:nvPr/>
        </p:nvSpPr>
        <p:spPr>
          <a:xfrm>
            <a:off x="8615433" y="2070622"/>
            <a:ext cx="441194" cy="37806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sp>
        <p:nvSpPr>
          <p:cNvPr id="28" name="화살표: 위로 구부러짐 27">
            <a:extLst>
              <a:ext uri="{FF2B5EF4-FFF2-40B4-BE49-F238E27FC236}">
                <a16:creationId xmlns:a16="http://schemas.microsoft.com/office/drawing/2014/main" id="{BD1DB3C7-92EC-414A-98D8-F5C0CBF976CA}"/>
              </a:ext>
            </a:extLst>
          </p:cNvPr>
          <p:cNvSpPr/>
          <p:nvPr/>
        </p:nvSpPr>
        <p:spPr>
          <a:xfrm>
            <a:off x="5085818" y="2602157"/>
            <a:ext cx="2409092" cy="615461"/>
          </a:xfrm>
          <a:prstGeom prst="curved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2CB1B1B1-98B6-4471-8DD3-78C5584E47F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22" y="1470948"/>
            <a:ext cx="11020574" cy="487922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407DE9C-EE3B-430B-82E6-7E3494CF9694}"/>
              </a:ext>
            </a:extLst>
          </p:cNvPr>
          <p:cNvSpPr/>
          <p:nvPr/>
        </p:nvSpPr>
        <p:spPr>
          <a:xfrm>
            <a:off x="9731083" y="1627811"/>
            <a:ext cx="1556951" cy="5669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7C9793-3E3E-41DA-A18D-039DA8B43822}"/>
              </a:ext>
            </a:extLst>
          </p:cNvPr>
          <p:cNvSpPr txBox="1"/>
          <p:nvPr/>
        </p:nvSpPr>
        <p:spPr>
          <a:xfrm>
            <a:off x="9969457" y="1580353"/>
            <a:ext cx="12603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도감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0A70D8B9-53EE-4279-B732-EDE17C4E75F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674" y="1493756"/>
            <a:ext cx="4326167" cy="487922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205CA33-4EB4-4CE5-84AF-BA2EB7D0EF3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25" y="1466874"/>
            <a:ext cx="4895954" cy="487922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화살표: 왼쪽/오른쪽 9">
            <a:extLst>
              <a:ext uri="{FF2B5EF4-FFF2-40B4-BE49-F238E27FC236}">
                <a16:creationId xmlns:a16="http://schemas.microsoft.com/office/drawing/2014/main" id="{9BE548EA-1D2E-4DC3-A431-787FAF3A3820}"/>
              </a:ext>
            </a:extLst>
          </p:cNvPr>
          <p:cNvSpPr/>
          <p:nvPr/>
        </p:nvSpPr>
        <p:spPr>
          <a:xfrm>
            <a:off x="5624155" y="3214413"/>
            <a:ext cx="1028288" cy="548939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생각 풍선: 구름 모양 10">
            <a:extLst>
              <a:ext uri="{FF2B5EF4-FFF2-40B4-BE49-F238E27FC236}">
                <a16:creationId xmlns:a16="http://schemas.microsoft.com/office/drawing/2014/main" id="{C2E2D73C-50C5-48CA-8C9C-146FC6498E2E}"/>
              </a:ext>
            </a:extLst>
          </p:cNvPr>
          <p:cNvSpPr/>
          <p:nvPr/>
        </p:nvSpPr>
        <p:spPr>
          <a:xfrm>
            <a:off x="2207623" y="2012744"/>
            <a:ext cx="1915632" cy="984159"/>
          </a:xfrm>
          <a:prstGeom prst="cloud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24947C-B435-49FC-A3E0-104D5B054DAE}"/>
              </a:ext>
            </a:extLst>
          </p:cNvPr>
          <p:cNvSpPr txBox="1"/>
          <p:nvPr/>
        </p:nvSpPr>
        <p:spPr>
          <a:xfrm>
            <a:off x="2444094" y="2308135"/>
            <a:ext cx="1676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자세히 보기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60ADC4-A3ED-44FF-BF90-ACCD6A20FD96}"/>
              </a:ext>
            </a:extLst>
          </p:cNvPr>
          <p:cNvSpPr/>
          <p:nvPr/>
        </p:nvSpPr>
        <p:spPr>
          <a:xfrm>
            <a:off x="9966716" y="1804266"/>
            <a:ext cx="980929" cy="5189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4BC82F-D63C-4943-80EC-A671AD51BF67}"/>
              </a:ext>
            </a:extLst>
          </p:cNvPr>
          <p:cNvSpPr txBox="1"/>
          <p:nvPr/>
        </p:nvSpPr>
        <p:spPr>
          <a:xfrm>
            <a:off x="9969457" y="1911271"/>
            <a:ext cx="1096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도감</a:t>
            </a:r>
          </a:p>
        </p:txBody>
      </p:sp>
    </p:spTree>
    <p:extLst>
      <p:ext uri="{BB962C8B-B14F-4D97-AF65-F5344CB8AC3E}">
        <p14:creationId xmlns:p14="http://schemas.microsoft.com/office/powerpoint/2010/main" val="389044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3" grpId="0" animBg="1"/>
      <p:bldP spid="23" grpId="1" animBg="1"/>
      <p:bldP spid="24" grpId="0" animBg="1"/>
      <p:bldP spid="24" grpId="1" animBg="1"/>
      <p:bldP spid="3" grpId="0" animBg="1"/>
      <p:bldP spid="3" grpId="1" animBg="1"/>
      <p:bldP spid="4" grpId="0"/>
      <p:bldP spid="4" grpId="1"/>
      <p:bldP spid="25" grpId="0" animBg="1"/>
      <p:bldP spid="25" grpId="1" animBg="1"/>
      <p:bldP spid="28" grpId="0" animBg="1"/>
      <p:bldP spid="28" grpId="1" animBg="1"/>
      <p:bldP spid="7" grpId="0" animBg="1"/>
      <p:bldP spid="7" grpId="1" animBg="1"/>
      <p:bldP spid="9" grpId="0"/>
      <p:bldP spid="9" grpId="1"/>
      <p:bldP spid="10" grpId="0" animBg="1"/>
      <p:bldP spid="11" grpId="0" animBg="1"/>
      <p:bldP spid="12" grpId="0"/>
      <p:bldP spid="13" grpId="0" animBg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02620-2A0F-492A-B6AE-8C24B1FCE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역할분담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69DE3C-637D-4260-8074-32777DF46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chemeClr val="bg1"/>
                </a:solidFill>
              </a:rPr>
              <a:t>박희상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조장</a:t>
            </a:r>
            <a:r>
              <a:rPr lang="en-US" altLang="ko-KR" dirty="0">
                <a:solidFill>
                  <a:schemeClr val="bg1"/>
                </a:solidFill>
              </a:rPr>
              <a:t>) : </a:t>
            </a:r>
            <a:r>
              <a:rPr lang="ko-KR" altLang="ko-KR" dirty="0">
                <a:solidFill>
                  <a:schemeClr val="bg1"/>
                </a:solidFill>
              </a:rPr>
              <a:t> 전체</a:t>
            </a:r>
            <a:r>
              <a:rPr lang="en-US" altLang="ko-KR" dirty="0">
                <a:solidFill>
                  <a:schemeClr val="bg1"/>
                </a:solidFill>
              </a:rPr>
              <a:t> UI </a:t>
            </a:r>
            <a:r>
              <a:rPr lang="ko-KR" altLang="ko-KR" dirty="0">
                <a:solidFill>
                  <a:schemeClr val="bg1"/>
                </a:solidFill>
              </a:rPr>
              <a:t>작업 및 세부내역 조정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안재현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애니메이션 모델링 </a:t>
            </a:r>
            <a:r>
              <a:rPr lang="ko-KR" altLang="ko-KR" dirty="0">
                <a:solidFill>
                  <a:schemeClr val="bg1"/>
                </a:solidFill>
              </a:rPr>
              <a:t>작업</a:t>
            </a:r>
            <a:r>
              <a:rPr lang="en-US" altLang="ko-KR" dirty="0">
                <a:solidFill>
                  <a:schemeClr val="bg1"/>
                </a:solidFill>
              </a:rPr>
              <a:t>  </a:t>
            </a:r>
            <a:r>
              <a:rPr lang="ko-KR" altLang="ko-KR" dirty="0">
                <a:solidFill>
                  <a:schemeClr val="bg1"/>
                </a:solidFill>
              </a:rPr>
              <a:t>및</a:t>
            </a:r>
            <a:r>
              <a:rPr lang="en-US" altLang="ko-KR" dirty="0">
                <a:solidFill>
                  <a:schemeClr val="bg1"/>
                </a:solidFill>
              </a:rPr>
              <a:t> TTS, </a:t>
            </a:r>
            <a:r>
              <a:rPr lang="ko-KR" altLang="ko-KR" dirty="0">
                <a:solidFill>
                  <a:schemeClr val="bg1"/>
                </a:solidFill>
              </a:rPr>
              <a:t>도감 컨설팅 및 작성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err="1">
                <a:solidFill>
                  <a:schemeClr val="bg1"/>
                </a:solidFill>
              </a:rPr>
              <a:t>안준열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:  VR </a:t>
            </a:r>
            <a:r>
              <a:rPr lang="ko-KR" altLang="ko-KR" dirty="0">
                <a:solidFill>
                  <a:schemeClr val="bg1"/>
                </a:solidFill>
              </a:rPr>
              <a:t>후반부 작업 및</a:t>
            </a:r>
            <a:r>
              <a:rPr lang="en-US" altLang="ko-KR" dirty="0">
                <a:solidFill>
                  <a:schemeClr val="bg1"/>
                </a:solidFill>
              </a:rPr>
              <a:t> AR </a:t>
            </a:r>
            <a:r>
              <a:rPr lang="ko-KR" altLang="ko-KR" dirty="0">
                <a:solidFill>
                  <a:schemeClr val="bg1"/>
                </a:solidFill>
              </a:rPr>
              <a:t>개발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이산하 </a:t>
            </a:r>
            <a:r>
              <a:rPr lang="en-US" altLang="ko-KR" dirty="0">
                <a:solidFill>
                  <a:schemeClr val="bg1"/>
                </a:solidFill>
              </a:rPr>
              <a:t>: VR </a:t>
            </a:r>
            <a:r>
              <a:rPr lang="ko-KR" altLang="ko-KR" dirty="0">
                <a:solidFill>
                  <a:schemeClr val="bg1"/>
                </a:solidFill>
              </a:rPr>
              <a:t>개발 및 전체 프로그래밍 </a:t>
            </a:r>
            <a:r>
              <a:rPr lang="ko-KR" altLang="ko-KR" dirty="0" err="1">
                <a:solidFill>
                  <a:schemeClr val="bg1"/>
                </a:solidFill>
              </a:rPr>
              <a:t>디렉팅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299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E7696-D3C4-4E7F-B3E9-E4F497616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Gantt Chart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DDC175-8778-44BB-AE89-9D15A619D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49D418-FE18-4943-980F-8A8F5C090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1640"/>
            <a:ext cx="10515600" cy="408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538201"/>
      </p:ext>
    </p:extLst>
  </p:cSld>
  <p:clrMapOvr>
    <a:masterClrMapping/>
  </p:clrMapOvr>
</p:sld>
</file>

<file path=ppt/theme/theme1.xml><?xml version="1.0" encoding="utf-8"?>
<a:theme xmlns:a="http://schemas.openxmlformats.org/drawingml/2006/main" name="프레젠테이션1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1" id="{DF88E025-EF3A-4DF4-A82A-D6F81D1875B9}" vid="{8378A456-80FB-41EF-B528-1802B399D70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</TotalTime>
  <Pages>12</Pages>
  <Words>102</Words>
  <Characters>0</Characters>
  <Application>Microsoft Office PowerPoint</Application>
  <DocSecurity>0</DocSecurity>
  <PresentationFormat>와이드스크린</PresentationFormat>
  <Lines>0</Lines>
  <Paragraphs>41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±¼¸²</vt:lpstr>
      <vt:lpstr>맑은 고딕</vt:lpstr>
      <vt:lpstr>Arial</vt:lpstr>
      <vt:lpstr>Calibri</vt:lpstr>
      <vt:lpstr>Calibri Light</vt:lpstr>
      <vt:lpstr>프레젠테이션1</vt:lpstr>
      <vt:lpstr>15지는팀</vt:lpstr>
      <vt:lpstr>15지는팀 주제변경</vt:lpstr>
      <vt:lpstr>주제변경 시 보완사항</vt:lpstr>
      <vt:lpstr>LIVING EXHIBITION</vt:lpstr>
      <vt:lpstr>LIVING EXHIBITION Wire Frame</vt:lpstr>
      <vt:lpstr>역할분담</vt:lpstr>
      <vt:lpstr>Gantt Chart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BBakki</dc:creator>
  <cp:lastModifiedBy>anPC</cp:lastModifiedBy>
  <cp:revision>43</cp:revision>
  <dcterms:modified xsi:type="dcterms:W3CDTF">2018-04-12T11:38:46Z</dcterms:modified>
</cp:coreProperties>
</file>