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7884C-1C67-4B64-96BA-79BFAB25E9C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5DBE-B294-403A-AF20-BF56A1CB7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1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4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3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2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7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1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5D4D-EE93-4397-B9AF-A16C60586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77C0-0631-4D30-9460-1D04441F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1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53722"/>
              </p:ext>
            </p:extLst>
          </p:nvPr>
        </p:nvGraphicFramePr>
        <p:xfrm>
          <a:off x="168166" y="147142"/>
          <a:ext cx="9574924" cy="657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462">
                  <a:extLst>
                    <a:ext uri="{9D8B030D-6E8A-4147-A177-3AD203B41FA5}">
                      <a16:colId xmlns:a16="http://schemas.microsoft.com/office/drawing/2014/main" val="522883981"/>
                    </a:ext>
                  </a:extLst>
                </a:gridCol>
                <a:gridCol w="4787462">
                  <a:extLst>
                    <a:ext uri="{9D8B030D-6E8A-4147-A177-3AD203B41FA5}">
                      <a16:colId xmlns:a16="http://schemas.microsoft.com/office/drawing/2014/main" val="1438083697"/>
                    </a:ext>
                  </a:extLst>
                </a:gridCol>
              </a:tblGrid>
              <a:tr h="328973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92192"/>
                  </a:ext>
                </a:extLst>
              </a:tr>
              <a:tr h="32897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8388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1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71386"/>
              </p:ext>
            </p:extLst>
          </p:nvPr>
        </p:nvGraphicFramePr>
        <p:xfrm>
          <a:off x="168166" y="147142"/>
          <a:ext cx="9574924" cy="657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462">
                  <a:extLst>
                    <a:ext uri="{9D8B030D-6E8A-4147-A177-3AD203B41FA5}">
                      <a16:colId xmlns:a16="http://schemas.microsoft.com/office/drawing/2014/main" val="522883981"/>
                    </a:ext>
                  </a:extLst>
                </a:gridCol>
                <a:gridCol w="4787462">
                  <a:extLst>
                    <a:ext uri="{9D8B030D-6E8A-4147-A177-3AD203B41FA5}">
                      <a16:colId xmlns:a16="http://schemas.microsoft.com/office/drawing/2014/main" val="1438083697"/>
                    </a:ext>
                  </a:extLst>
                </a:gridCol>
              </a:tblGrid>
              <a:tr h="328973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92192"/>
                  </a:ext>
                </a:extLst>
              </a:tr>
              <a:tr h="32897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8388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2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2018-05-28T07:23:18Z</dcterms:created>
  <dcterms:modified xsi:type="dcterms:W3CDTF">2018-05-28T07:29:49Z</dcterms:modified>
</cp:coreProperties>
</file>