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DA091-8384-4FF7-AE37-1FE381BAB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7" y="4015408"/>
            <a:ext cx="11224590" cy="2842591"/>
          </a:xfrm>
        </p:spPr>
        <p:txBody>
          <a:bodyPr>
            <a:normAutofit/>
          </a:bodyPr>
          <a:lstStyle/>
          <a:p>
            <a:r>
              <a:rPr lang="en-US" altLang="ko-KR" dirty="0"/>
              <a:t>2008</a:t>
            </a:r>
            <a:r>
              <a:rPr lang="ko-KR" altLang="en-US" dirty="0"/>
              <a:t>년 구글이 크롬 웹 브라우저의 베타 버전을 발표하였다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V8 </a:t>
            </a:r>
            <a:r>
              <a:rPr lang="ko-KR" altLang="en-US" dirty="0"/>
              <a:t>자바스크립트 엔진은 </a:t>
            </a:r>
            <a:r>
              <a:rPr lang="en-US" altLang="ko-KR" dirty="0"/>
              <a:t>C++</a:t>
            </a:r>
            <a:r>
              <a:rPr lang="ko-KR" altLang="en-US" dirty="0"/>
              <a:t>로 개발되었고</a:t>
            </a:r>
            <a:r>
              <a:rPr lang="en-US" altLang="ko-KR" dirty="0"/>
              <a:t>, </a:t>
            </a:r>
            <a:r>
              <a:rPr lang="ko-KR" altLang="en-US" dirty="0"/>
              <a:t>자바스크립트 코드를 기반으로 머신 코드를 생성하여 실행하므로 어떠한 자바스크립트 엔진보다 속도가 빨랐다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크롭</a:t>
            </a:r>
            <a:r>
              <a:rPr lang="ko-KR" altLang="en-US" dirty="0"/>
              <a:t> 웹 브라우저의 코드를 오픈 </a:t>
            </a:r>
            <a:r>
              <a:rPr lang="ko-KR" altLang="en-US" dirty="0" err="1"/>
              <a:t>소스화하면서</a:t>
            </a:r>
            <a:r>
              <a:rPr lang="ko-KR" altLang="en-US" dirty="0"/>
              <a:t>  </a:t>
            </a:r>
            <a:r>
              <a:rPr lang="en-US" altLang="ko-KR" dirty="0"/>
              <a:t>V8 </a:t>
            </a:r>
            <a:r>
              <a:rPr lang="ko-KR" altLang="en-US" dirty="0"/>
              <a:t>자바스크립트 엔진의 코드가 공개되었다는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 네트워크 애플리케이션과 </a:t>
            </a:r>
            <a:r>
              <a:rPr lang="en-US" altLang="ko-KR" dirty="0"/>
              <a:t>node.js </a:t>
            </a:r>
            <a:r>
              <a:rPr lang="ko-KR" altLang="en-US" dirty="0"/>
              <a:t>차이는 기존 웹서버는 대부분 스레드를 기반으로 하는 동기 방식으로 네트워크 입출력을 처리한다</a:t>
            </a:r>
            <a:r>
              <a:rPr lang="en-US" altLang="ko-KR" dirty="0"/>
              <a:t>. </a:t>
            </a:r>
            <a:r>
              <a:rPr lang="ko-KR" altLang="en-US" dirty="0"/>
              <a:t>반면에 </a:t>
            </a:r>
            <a:r>
              <a:rPr lang="en-US" altLang="ko-KR" dirty="0"/>
              <a:t>node.js</a:t>
            </a:r>
            <a:r>
              <a:rPr lang="ko-KR" altLang="en-US" dirty="0"/>
              <a:t>는 이벤트를 기반으로 하는 비동기 방식으로 네트워크 입출력을 처리한다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DE5982-6488-4EE8-A388-84713FF5B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194" y="367126"/>
            <a:ext cx="71151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8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8A62B-6261-4E3E-87B6-93210843D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1477618"/>
            <a:ext cx="11480800" cy="538038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기존 네트워크 프로그램이 사용하는 방식인 동기방식은 스레드를 여러 개 만들어 동시에 일을 처리한다</a:t>
            </a:r>
            <a:r>
              <a:rPr lang="en-US" altLang="ko-KR" sz="2000" dirty="0"/>
              <a:t>.  </a:t>
            </a:r>
            <a:r>
              <a:rPr lang="ko-KR" altLang="en-US" sz="2000" dirty="0"/>
              <a:t>하지만 일이 많아질수록 스레드를 더 많이 나누어야 하므로 메모리 사용량이 폭발적으로 증가하는 단점이 있다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en-US" altLang="ko-KR" sz="2000" dirty="0"/>
              <a:t>Node.js</a:t>
            </a:r>
            <a:r>
              <a:rPr lang="ko-KR" altLang="en-US" sz="2000" dirty="0"/>
              <a:t>는 이벤트 기반 비동기 방식은 스레드를 단 하나만 생성하므로 몸은 하나이다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이벤트를 사용하므로 빠른 속도로 일을 처리할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일이 아무리 많아도 몸은 하나이므로 메모리 사용량과 같은 시스템 리소스 사용량에는 변화가 거의 없다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대규모 네트워크 프로그램을 개발하기 적합한 형태이다</a:t>
            </a:r>
            <a:r>
              <a:rPr lang="en-US" altLang="ko-KR" sz="2000" dirty="0"/>
              <a:t>. </a:t>
            </a:r>
            <a:r>
              <a:rPr lang="ko-KR" altLang="en-US" sz="2000" dirty="0"/>
              <a:t>단점으로 일을 처리하는 한 명이 쓰러지는 순간 프로그램 전체에 문제가 발생한다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자바스크립트를 사용한다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Php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jsp</a:t>
            </a:r>
            <a:r>
              <a:rPr lang="en-US" altLang="ko-KR" sz="2000" dirty="0"/>
              <a:t>, asp, rails </a:t>
            </a:r>
            <a:r>
              <a:rPr lang="ko-KR" altLang="en-US" sz="2000" dirty="0"/>
              <a:t>개발자 등 어떠한 웹 개발자도 자바스크립트를 사용할 수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구글이 만든 자바스크립트 엔진을 사용한다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/>
              <a:t>C++</a:t>
            </a:r>
            <a:r>
              <a:rPr lang="ko-KR" altLang="en-US" sz="2000" dirty="0"/>
              <a:t>로 만들어서 </a:t>
            </a:r>
            <a:r>
              <a:rPr lang="en-US" altLang="ko-KR" sz="2000" dirty="0"/>
              <a:t>C++ </a:t>
            </a:r>
            <a:r>
              <a:rPr lang="ko-KR" altLang="en-US" sz="2000" dirty="0"/>
              <a:t>기능을 확장할 수 있다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단점 </a:t>
            </a:r>
            <a:r>
              <a:rPr lang="en-US" altLang="ko-KR" sz="2000" dirty="0"/>
              <a:t>v8</a:t>
            </a:r>
            <a:r>
              <a:rPr lang="ko-KR" altLang="en-US" sz="2000" dirty="0"/>
              <a:t>엔진이 아무리 빨라도 </a:t>
            </a:r>
            <a:r>
              <a:rPr lang="en-US" altLang="ko-KR" sz="2000" dirty="0"/>
              <a:t>c, C++ </a:t>
            </a:r>
            <a:r>
              <a:rPr lang="ko-KR" altLang="en-US" sz="2000" dirty="0"/>
              <a:t>언어로 개발된 서버보다는 느리다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속도가 비슷한 다른 스크립트 언어를 사용해서도 웹 개발이 많이 이루어지고 있으므로 특별히 문제가 있다고 지적할 수 없다</a:t>
            </a:r>
            <a:r>
              <a:rPr lang="en-US" altLang="ko-KR" sz="2000" dirty="0"/>
              <a:t>. 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F9A5E5-6AD6-4C04-B063-C1A68842F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9090" y="205409"/>
            <a:ext cx="2340632" cy="116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6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6DEF57-9196-4E8E-93F9-83B2283CCAEF}"/>
              </a:ext>
            </a:extLst>
          </p:cNvPr>
          <p:cNvSpPr/>
          <p:nvPr/>
        </p:nvSpPr>
        <p:spPr>
          <a:xfrm>
            <a:off x="812800" y="4332238"/>
            <a:ext cx="10795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자바스크립트를 사용한다</a:t>
            </a:r>
            <a:r>
              <a:rPr lang="en-US" altLang="ko-KR" dirty="0"/>
              <a:t>. </a:t>
            </a:r>
            <a:r>
              <a:rPr lang="en-US" altLang="ko-KR" dirty="0" err="1"/>
              <a:t>Php</a:t>
            </a:r>
            <a:r>
              <a:rPr lang="en-US" altLang="ko-KR" dirty="0"/>
              <a:t>, </a:t>
            </a:r>
            <a:r>
              <a:rPr lang="en-US" altLang="ko-KR" dirty="0" err="1"/>
              <a:t>jsp</a:t>
            </a:r>
            <a:r>
              <a:rPr lang="en-US" altLang="ko-KR" dirty="0"/>
              <a:t>, asp, rails </a:t>
            </a:r>
            <a:r>
              <a:rPr lang="ko-KR" altLang="en-US" dirty="0"/>
              <a:t>개발자 등 어떠한 웹 개발자도 자바스크립트를 사용할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구글이 만든 자바스크립트 엔진을 사용한다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C++</a:t>
            </a:r>
            <a:r>
              <a:rPr lang="ko-KR" altLang="en-US" dirty="0"/>
              <a:t>로 만들어서 </a:t>
            </a:r>
            <a:r>
              <a:rPr lang="en-US" altLang="ko-KR" dirty="0"/>
              <a:t>C++ </a:t>
            </a:r>
            <a:r>
              <a:rPr lang="ko-KR" altLang="en-US" dirty="0"/>
              <a:t>기능을 확장할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단점 </a:t>
            </a:r>
            <a:r>
              <a:rPr lang="en-US" altLang="ko-KR" dirty="0"/>
              <a:t>v8</a:t>
            </a:r>
            <a:r>
              <a:rPr lang="ko-KR" altLang="en-US" dirty="0"/>
              <a:t>엔진이 아무리 빨라도 </a:t>
            </a:r>
            <a:r>
              <a:rPr lang="en-US" altLang="ko-KR" dirty="0"/>
              <a:t>c, C++ </a:t>
            </a:r>
            <a:r>
              <a:rPr lang="ko-KR" altLang="en-US" dirty="0"/>
              <a:t>언어로 개발된 서버보다는 느리다</a:t>
            </a:r>
            <a:r>
              <a:rPr lang="en-US" altLang="ko-KR" dirty="0"/>
              <a:t>. </a:t>
            </a:r>
            <a:r>
              <a:rPr lang="ko-KR" altLang="en-US" dirty="0"/>
              <a:t>하지만 속도가 비슷한 다른 스크립트 언어를 사용해서도 웹 개발이 많이 이루어지고 있으므로 특별히 문제가 있다고 지적할 수 없다</a:t>
            </a:r>
            <a:r>
              <a:rPr lang="en-US" altLang="ko-KR" dirty="0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B6BC64-BC74-43C3-8579-4558DB667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194" y="367126"/>
            <a:ext cx="71151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64448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17</TotalTime>
  <Words>306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휴먼매직체</vt:lpstr>
      <vt:lpstr>Arial</vt:lpstr>
      <vt:lpstr>Gill Sans MT</vt:lpstr>
      <vt:lpstr>소포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(컴퓨터공학부)송영은</dc:creator>
  <cp:lastModifiedBy>(컴퓨터공학부)송영은</cp:lastModifiedBy>
  <cp:revision>2</cp:revision>
  <dcterms:created xsi:type="dcterms:W3CDTF">2018-03-19T23:33:31Z</dcterms:created>
  <dcterms:modified xsi:type="dcterms:W3CDTF">2018-03-19T23:51:05Z</dcterms:modified>
</cp:coreProperties>
</file>