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6" r:id="rId4"/>
    <p:sldId id="260" r:id="rId5"/>
    <p:sldId id="267" r:id="rId6"/>
    <p:sldId id="264" r:id="rId7"/>
    <p:sldId id="271" r:id="rId8"/>
    <p:sldId id="270" r:id="rId9"/>
    <p:sldId id="284" r:id="rId10"/>
    <p:sldId id="28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5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044D-98A4-44D9-B691-1B15C08222B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83ED-537C-4249-AD3B-DB1C8BE54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0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2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7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0F37-94D5-4642-A0B5-C88470BC2EE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48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en-US" altLang="ko-KR" sz="4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Watcher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3645024"/>
            <a:ext cx="2592288" cy="72008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전호현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</a:t>
            </a:r>
            <a:r>
              <a:rPr lang="ko-KR" altLang="en-US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유문상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이근하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최원대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08304" y="0"/>
            <a:ext cx="951830" cy="2393504"/>
            <a:chOff x="7308304" y="0"/>
            <a:chExt cx="951830" cy="23935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8304" y="764704"/>
              <a:ext cx="951830" cy="162880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7784219" y="0"/>
              <a:ext cx="0" cy="908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2" y="2198397"/>
            <a:ext cx="1305042" cy="13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31526"/>
            <a:ext cx="6659622" cy="348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93" y="62373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S3</a:t>
            </a:r>
            <a:r>
              <a:rPr lang="ko-KR" altLang="en-US" dirty="0" smtClean="0"/>
              <a:t>에 저장되어 있는 코드 파일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Back-end S3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26" y="4437112"/>
            <a:ext cx="591494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23532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에 저장되어있는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Back-end EC2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" y="1412776"/>
            <a:ext cx="89916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3" y="1110779"/>
            <a:ext cx="7587952" cy="3491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556" y="484437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Django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Bootstrap</a:t>
            </a:r>
            <a:r>
              <a:rPr lang="ko-KR" altLang="en-US" dirty="0" smtClean="0"/>
              <a:t>을 이용한 웹 서버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메뉴 제공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5412"/>
            <a:ext cx="8839200" cy="4067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1)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바로 분석하기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26" y="445076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4460530"/>
            <a:ext cx="2160240" cy="768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391796" cy="4365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1)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바로 분석하기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784" y="40364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88" y="4221088"/>
            <a:ext cx="1296144" cy="720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2" y="3428999"/>
            <a:ext cx="2304256" cy="483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372" y="34786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주소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58455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주소 입력 후 </a:t>
            </a:r>
            <a:r>
              <a:rPr lang="en-US" altLang="ko-KR" dirty="0" smtClean="0"/>
              <a:t>submit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1)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바로 분석하기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28233"/>
            <a:ext cx="6234539" cy="4968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63631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분석 화면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87194"/>
            <a:ext cx="8839200" cy="4067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2)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분석 결과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3333" y="43558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1800" y="4365104"/>
            <a:ext cx="324036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340768"/>
            <a:ext cx="8524875" cy="46075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2)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분석 결과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0997" y="126307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1412776"/>
            <a:ext cx="720080" cy="390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5554" y="6216834"/>
            <a:ext cx="77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각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저장되어 있는 분석 결과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파일들을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2)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분석 결과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9" y="6165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분석 화면 제공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1" y="1185595"/>
            <a:ext cx="55088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기대효과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130" y="690266"/>
            <a:ext cx="2491898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2112689"/>
            <a:ext cx="5112568" cy="396044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소개</a:t>
            </a:r>
            <a:endParaRPr lang="en-US" altLang="ko-KR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Architecture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</a:t>
            </a: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결과물</a:t>
            </a:r>
            <a:endParaRPr lang="en-US" altLang="ko-KR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기대효과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시연 동영상</a:t>
            </a:r>
            <a:endParaRPr lang="en-US" altLang="ko-KR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-8130" y="958131"/>
            <a:ext cx="3211978" cy="8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3059832" y="1052736"/>
            <a:ext cx="3714829" cy="88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836712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기대효과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492896"/>
            <a:ext cx="6696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자신의 </a:t>
            </a:r>
            <a:r>
              <a:rPr lang="en-US" altLang="ko-KR" sz="2800" dirty="0" err="1"/>
              <a:t>g</a:t>
            </a:r>
            <a:r>
              <a:rPr lang="en-US" altLang="ko-KR" sz="2800" dirty="0" err="1" smtClean="0"/>
              <a:t>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현황 파악</a:t>
            </a:r>
            <a:endParaRPr lang="en-US" altLang="ko-KR" sz="2800" dirty="0" smtClean="0"/>
          </a:p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ex) </a:t>
            </a:r>
            <a:r>
              <a:rPr lang="ko-KR" altLang="en-US" sz="2000" dirty="0" err="1" smtClean="0"/>
              <a:t>커밋</a:t>
            </a:r>
            <a:r>
              <a:rPr lang="ko-KR" altLang="en-US" sz="2000" dirty="0" smtClean="0"/>
              <a:t> 메시지 분석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분석 결과를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화 해서 제공</a:t>
            </a:r>
            <a:endParaRPr lang="en-US" altLang="ko-KR" sz="20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한 눈에 </a:t>
            </a:r>
            <a:r>
              <a:rPr lang="ko-KR" altLang="en-US" sz="2800" dirty="0" smtClean="0"/>
              <a:t>해당 </a:t>
            </a:r>
            <a:r>
              <a:rPr lang="en-US" altLang="ko-KR" sz="2800" dirty="0" smtClean="0"/>
              <a:t>repository </a:t>
            </a:r>
            <a:r>
              <a:rPr lang="ko-KR" altLang="en-US" sz="2800" dirty="0" smtClean="0"/>
              <a:t>분석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2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시연 동영상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6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8" t="51492" b="3260"/>
          <a:stretch/>
        </p:blipFill>
        <p:spPr>
          <a:xfrm rot="10800000">
            <a:off x="3563888" y="-1"/>
            <a:ext cx="5580112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706487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4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sz="4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5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2627784" y="2477514"/>
            <a:ext cx="4752528" cy="131197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411760" y="2492896"/>
            <a:ext cx="4032448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소개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4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987824" y="1055596"/>
            <a:ext cx="3714829" cy="88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836712"/>
            <a:ext cx="59766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Watcher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420889"/>
            <a:ext cx="3672408" cy="3816423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en-US" altLang="ko-KR" sz="180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repository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en-US" altLang="ko-KR" sz="180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 평가 서비스 제공</a:t>
            </a: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18" y="588950"/>
            <a:ext cx="720080" cy="720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03" y="3309077"/>
            <a:ext cx="692875" cy="687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16" y="4432784"/>
            <a:ext cx="703251" cy="6973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0" y="3744111"/>
            <a:ext cx="872994" cy="807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6" y="3791057"/>
            <a:ext cx="720080" cy="714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1" y="3717032"/>
            <a:ext cx="1638856" cy="954599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4750736" y="2420888"/>
            <a:ext cx="3672408" cy="38164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서비스로 제공</a:t>
            </a:r>
            <a:endParaRPr lang="en-US" altLang="ko-KR" sz="180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94" y="3238910"/>
            <a:ext cx="1377892" cy="13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Architecture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3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3059832" y="1052736"/>
            <a:ext cx="3714829" cy="88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836712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Architecture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9" name="그림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80920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결과물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6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968" y="42210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Webhook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Webhook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1" y="2060848"/>
            <a:ext cx="7267575" cy="1771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3608" y="3429000"/>
            <a:ext cx="4752528" cy="403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Back-end S3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394" y="52375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가 발생하면 </a:t>
            </a:r>
            <a:r>
              <a:rPr lang="en-US" altLang="ko-KR" dirty="0" smtClean="0"/>
              <a:t>S3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9" y="1519078"/>
            <a:ext cx="1305042" cy="13050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2430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cxnSp>
        <p:nvCxnSpPr>
          <p:cNvPr id="4" name="구부러진 연결선 3"/>
          <p:cNvCxnSpPr>
            <a:stCxn id="6" idx="3"/>
            <a:endCxn id="1026" idx="1"/>
          </p:cNvCxnSpPr>
          <p:nvPr/>
        </p:nvCxnSpPr>
        <p:spPr>
          <a:xfrm>
            <a:off x="1693881" y="2171599"/>
            <a:ext cx="679882" cy="14607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api gateway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63" y="2809060"/>
            <a:ext cx="1646574" cy="164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71017" y="44177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API Gateway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502" y="1346246"/>
            <a:ext cx="1579961" cy="1650706"/>
          </a:xfrm>
          <a:prstGeom prst="rect">
            <a:avLst/>
          </a:prstGeom>
        </p:spPr>
      </p:pic>
      <p:cxnSp>
        <p:nvCxnSpPr>
          <p:cNvPr id="15" name="구부러진 연결선 14"/>
          <p:cNvCxnSpPr>
            <a:stCxn id="1026" idx="3"/>
            <a:endCxn id="13" idx="1"/>
          </p:cNvCxnSpPr>
          <p:nvPr/>
        </p:nvCxnSpPr>
        <p:spPr>
          <a:xfrm flipV="1">
            <a:off x="4020337" y="2171599"/>
            <a:ext cx="519165" cy="14607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16485" y="31078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Lambda</a:t>
            </a:r>
            <a:endParaRPr lang="ko-KR" altLang="en-US" dirty="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37296"/>
            <a:ext cx="1725861" cy="1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구부러진 연결선 17"/>
          <p:cNvCxnSpPr>
            <a:stCxn id="13" idx="3"/>
            <a:endCxn id="1028" idx="1"/>
          </p:cNvCxnSpPr>
          <p:nvPr/>
        </p:nvCxnSpPr>
        <p:spPr>
          <a:xfrm>
            <a:off x="6119463" y="2171599"/>
            <a:ext cx="900809" cy="14059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7308304" y="4466262"/>
            <a:ext cx="15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39803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2" grpId="0"/>
      <p:bldP spid="16" grpId="0"/>
      <p:bldP spid="10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216</Words>
  <Application>Microsoft Office PowerPoint</Application>
  <PresentationFormat>화면 슬라이드 쇼(4:3)</PresentationFormat>
  <Paragraphs>58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나눔바른펜</vt:lpstr>
      <vt:lpstr>Arial</vt:lpstr>
      <vt:lpstr>맑은 고딕</vt:lpstr>
      <vt:lpstr>Office 테마</vt:lpstr>
      <vt:lpstr>Git Watcher</vt:lpstr>
      <vt:lpstr>Contents</vt:lpstr>
      <vt:lpstr>PowerPoint 프레젠테이션</vt:lpstr>
      <vt:lpstr>Git Watcher</vt:lpstr>
      <vt:lpstr>PowerPoint 프레젠테이션</vt:lpstr>
      <vt:lpstr>Architecture</vt:lpstr>
      <vt:lpstr>PowerPoint 프레젠테이션</vt:lpstr>
      <vt:lpstr>Webhook</vt:lpstr>
      <vt:lpstr>Back-end S3</vt:lpstr>
      <vt:lpstr>Back-end S3</vt:lpstr>
      <vt:lpstr>Back-end EC2</vt:lpstr>
      <vt:lpstr>Front-end </vt:lpstr>
      <vt:lpstr>Front-end 1) 바로 분석하기</vt:lpstr>
      <vt:lpstr>Front-end 1) 바로 분석하기 </vt:lpstr>
      <vt:lpstr>Front-end 1) 바로 분석하기 </vt:lpstr>
      <vt:lpstr>Front-end 2) 저장된 분석 결과</vt:lpstr>
      <vt:lpstr>Front-end 2) 저장된 분석 결과</vt:lpstr>
      <vt:lpstr>Front-end 2) 저장된 분석 결과</vt:lpstr>
      <vt:lpstr>PowerPoint 프레젠테이션</vt:lpstr>
      <vt:lpstr>기대효과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ㅖㅐ</dc:title>
  <dc:creator>john</dc:creator>
  <cp:lastModifiedBy>최 원대</cp:lastModifiedBy>
  <cp:revision>52</cp:revision>
  <dcterms:created xsi:type="dcterms:W3CDTF">2015-08-20T01:32:55Z</dcterms:created>
  <dcterms:modified xsi:type="dcterms:W3CDTF">2018-05-28T14:44:25Z</dcterms:modified>
</cp:coreProperties>
</file>