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6" r:id="rId4"/>
    <p:sldId id="260" r:id="rId5"/>
    <p:sldId id="267" r:id="rId6"/>
    <p:sldId id="264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5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>
      <p:cViewPr varScale="1">
        <p:scale>
          <a:sx n="96" d="100"/>
          <a:sy n="96" d="100"/>
        </p:scale>
        <p:origin x="10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C044D-98A4-44D9-B691-1B15C08222BC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483ED-537C-4249-AD3B-DB1C8BE54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0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6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1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3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32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7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0F37-94D5-4642-A0B5-C88470BC2EE3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E054-5569-45C3-AC44-B440497B1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4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2780928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48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</a:t>
            </a:r>
            <a:r>
              <a:rPr lang="en-US" altLang="ko-KR" sz="4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Watcher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9672" y="3645024"/>
            <a:ext cx="2592288" cy="72008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algn="l"/>
            <a:r>
              <a:rPr lang="ko-KR" altLang="en-US" sz="2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전호현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</a:t>
            </a:r>
            <a:r>
              <a:rPr lang="ko-KR" altLang="en-US" sz="2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유문상</a:t>
            </a:r>
            <a:endParaRPr lang="en-US" altLang="ko-KR" sz="2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/>
            <a:r>
              <a:rPr lang="ko-KR" altLang="en-US" sz="2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이근하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 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최원대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308304" y="0"/>
            <a:ext cx="951830" cy="2393504"/>
            <a:chOff x="7308304" y="0"/>
            <a:chExt cx="951830" cy="23935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08304" y="764704"/>
              <a:ext cx="951830" cy="1628800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7784219" y="0"/>
              <a:ext cx="0" cy="908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2" y="2198397"/>
            <a:ext cx="1305042" cy="13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556" y="4844379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Django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Bootstrap</a:t>
            </a:r>
            <a:r>
              <a:rPr lang="ko-KR" altLang="en-US" dirty="0" smtClean="0"/>
              <a:t>을 이용한 웹 서버</a:t>
            </a:r>
            <a:endParaRPr lang="en-US" altLang="ko-KR" dirty="0" smtClean="0"/>
          </a:p>
          <a:p>
            <a:r>
              <a:rPr lang="ko-KR" altLang="en-US" dirty="0" smtClean="0"/>
              <a:t>→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메뉴 제공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2771801" y="211336"/>
            <a:ext cx="3384376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3728" y="42193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0768"/>
            <a:ext cx="7488832" cy="3299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7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1) clone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해서 분석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845992" cy="3456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35730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3757682"/>
            <a:ext cx="1872208" cy="67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6391796" cy="4365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1) clone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해서 분석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7784" y="403642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2) 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3888" y="4221088"/>
            <a:ext cx="1296144" cy="720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79912" y="3428999"/>
            <a:ext cx="2304256" cy="483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94372" y="34786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주소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584552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주소 입력 후 </a:t>
            </a:r>
            <a:r>
              <a:rPr lang="en-US" altLang="ko-KR" dirty="0" smtClean="0"/>
              <a:t>submit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1) clone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해서 분석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28233"/>
            <a:ext cx="6234539" cy="4968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600" y="6320629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분석 화면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9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2)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저장된 분석 결과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56792"/>
            <a:ext cx="7845992" cy="3456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5696" y="332078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3623824"/>
            <a:ext cx="2808312" cy="637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36865"/>
            <a:ext cx="6260639" cy="49501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2)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저장된 분석 결과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4311" y="20713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Click!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42890" y="2294590"/>
            <a:ext cx="720080" cy="390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5554" y="6216834"/>
            <a:ext cx="77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각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의 저장되어 있는 분석 결과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파일들을 나타냄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9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19105"/>
            <a:ext cx="7299352" cy="4777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1835696" y="296594"/>
            <a:ext cx="4824535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403648" y="154719"/>
            <a:ext cx="453650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Front-end 2) </a:t>
            </a:r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저장된 분석 결과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480" y="5954300"/>
            <a:ext cx="77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→ 분석 화면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9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1979712" y="2348880"/>
            <a:ext cx="5533436" cy="152755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259632" y="2492896"/>
            <a:ext cx="5184576" cy="7225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향후 계획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8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3059832" y="1052736"/>
            <a:ext cx="3714829" cy="88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83768" y="836712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향후 계획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492896"/>
            <a:ext cx="66967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inspector</a:t>
            </a:r>
            <a:r>
              <a:rPr lang="ko-KR" altLang="en-US" sz="2800" dirty="0" smtClean="0"/>
              <a:t>에 기능 추가</a:t>
            </a:r>
            <a:endParaRPr lang="en-US" altLang="ko-KR" sz="2800" dirty="0" smtClean="0"/>
          </a:p>
          <a:p>
            <a:r>
              <a:rPr lang="en-US" altLang="ko-KR" sz="2000" dirty="0" smtClean="0"/>
              <a:t> ex) </a:t>
            </a:r>
            <a:r>
              <a:rPr lang="ko-KR" altLang="en-US" sz="2000" dirty="0" err="1" smtClean="0"/>
              <a:t>커밋</a:t>
            </a:r>
            <a:r>
              <a:rPr lang="ko-KR" altLang="en-US" sz="2000" dirty="0" smtClean="0"/>
              <a:t> 메시지 분석 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분석 결과를 </a:t>
            </a:r>
            <a:r>
              <a:rPr lang="en-US" altLang="ko-KR" sz="2000" dirty="0" smtClean="0"/>
              <a:t>graph</a:t>
            </a:r>
            <a:r>
              <a:rPr lang="ko-KR" altLang="en-US" sz="2000" dirty="0" smtClean="0"/>
              <a:t>화 해서 제공</a:t>
            </a:r>
            <a:endParaRPr lang="en-US" altLang="ko-KR" sz="20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 smtClean="0"/>
              <a:t>2. </a:t>
            </a:r>
            <a:r>
              <a:rPr lang="ko-KR" altLang="en-US" sz="2800" dirty="0" smtClean="0"/>
              <a:t>사용자의 </a:t>
            </a:r>
            <a:r>
              <a:rPr lang="en-US" altLang="ko-KR" sz="2800" dirty="0" err="1" smtClean="0"/>
              <a:t>Github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이용 평가 기준 확립</a:t>
            </a:r>
            <a:endParaRPr lang="en-US" altLang="ko-KR" sz="2800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2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1979712" y="2348880"/>
            <a:ext cx="5533436" cy="152755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259632" y="2492896"/>
            <a:ext cx="5184576" cy="7225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</a:t>
            </a:r>
            <a:r>
              <a:rPr lang="ko-KR" altLang="en-US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시연 동영상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6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130" y="690266"/>
            <a:ext cx="2491898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Contents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1760" y="2112689"/>
            <a:ext cx="5112568" cy="396044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r>
              <a:rPr lang="ko-KR" altLang="en-US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소개</a:t>
            </a:r>
            <a:endParaRPr lang="en-US" altLang="ko-KR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Architecture</a:t>
            </a: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현재까지 진행 상황</a:t>
            </a:r>
            <a:endParaRPr lang="en-US" altLang="ko-KR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향후 계획</a:t>
            </a:r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시연 동영상</a:t>
            </a:r>
            <a:endParaRPr lang="en-US" altLang="ko-KR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-8130" y="958131"/>
            <a:ext cx="3211978" cy="8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5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8" t="51492" b="3260"/>
          <a:stretch/>
        </p:blipFill>
        <p:spPr>
          <a:xfrm rot="10800000">
            <a:off x="3563888" y="-1"/>
            <a:ext cx="5580112" cy="68579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2706487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ko-KR" altLang="en-US" sz="4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r>
              <a:rPr lang="en-US" altLang="ko-KR" sz="4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!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5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2627784" y="2477514"/>
            <a:ext cx="4752528" cy="131197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411760" y="2492896"/>
            <a:ext cx="4032448" cy="7225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소개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4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2987824" y="1055596"/>
            <a:ext cx="3714829" cy="88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7664" y="836712"/>
            <a:ext cx="59766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Git</a:t>
            </a:r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Watcher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2420889"/>
            <a:ext cx="3672408" cy="3816423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en-US" altLang="ko-KR" sz="1800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Github</a:t>
            </a: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repository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분석</a:t>
            </a: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en-US" altLang="ko-KR" sz="1800" dirty="0" err="1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Github</a:t>
            </a:r>
            <a:r>
              <a:rPr lang="en-US" altLang="ko-KR" sz="18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평가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서비스 제공</a:t>
            </a: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118" y="588950"/>
            <a:ext cx="720080" cy="7200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03" y="3309077"/>
            <a:ext cx="692875" cy="687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16" y="4432784"/>
            <a:ext cx="703251" cy="6973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0" y="3744111"/>
            <a:ext cx="872994" cy="8071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06" y="3791057"/>
            <a:ext cx="720080" cy="7140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1" y="3717032"/>
            <a:ext cx="1638856" cy="954599"/>
          </a:xfrm>
          <a:prstGeom prst="rect">
            <a:avLst/>
          </a:prstGeom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4750736" y="2420888"/>
            <a:ext cx="3672408" cy="38164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 서비스로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제공</a:t>
            </a:r>
            <a:endParaRPr lang="en-US" altLang="ko-KR" sz="1800" dirty="0" smtClean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94" y="3238910"/>
            <a:ext cx="1377892" cy="13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1979712" y="2348880"/>
            <a:ext cx="5533436" cy="152755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259632" y="2492896"/>
            <a:ext cx="5184576" cy="7225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Architecture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3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3059832" y="1052736"/>
            <a:ext cx="3714829" cy="8866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83768" y="836712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Architecture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9" name="그림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280920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3" r="-1"/>
          <a:stretch/>
        </p:blipFill>
        <p:spPr>
          <a:xfrm>
            <a:off x="1979712" y="2348880"/>
            <a:ext cx="5533436" cy="152755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259632" y="2492896"/>
            <a:ext cx="5184576" cy="7225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4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현재까지 진행상황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69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31526"/>
            <a:ext cx="6659622" cy="348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7193" y="623731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S3</a:t>
            </a:r>
            <a:r>
              <a:rPr lang="ko-KR" altLang="en-US" dirty="0" smtClean="0"/>
              <a:t>에 저장되어 있는 코드 파일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2771801" y="211336"/>
            <a:ext cx="3384376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3728" y="42193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Back-end S3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26" y="4437112"/>
            <a:ext cx="591494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1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523532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EC2</a:t>
            </a:r>
            <a:r>
              <a:rPr lang="ko-KR" altLang="en-US" dirty="0" smtClean="0"/>
              <a:t>에 저장되어있는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6"/>
          <a:stretch/>
        </p:blipFill>
        <p:spPr>
          <a:xfrm>
            <a:off x="2771801" y="211336"/>
            <a:ext cx="3384376" cy="80781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3728" y="42193"/>
            <a:ext cx="4176464" cy="722511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Back-end EC2</a:t>
            </a:r>
            <a:endParaRPr lang="ko-KR" altLang="en-US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" y="1412776"/>
            <a:ext cx="89916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201</Words>
  <Application>Microsoft Office PowerPoint</Application>
  <PresentationFormat>화면 슬라이드 쇼(4:3)</PresentationFormat>
  <Paragraphs>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나눔바른펜</vt:lpstr>
      <vt:lpstr>맑은 고딕</vt:lpstr>
      <vt:lpstr>Arial</vt:lpstr>
      <vt:lpstr>Office 테마</vt:lpstr>
      <vt:lpstr>Git Watcher</vt:lpstr>
      <vt:lpstr>Contents</vt:lpstr>
      <vt:lpstr>PowerPoint 프레젠테이션</vt:lpstr>
      <vt:lpstr>Git Watcher</vt:lpstr>
      <vt:lpstr>PowerPoint 프레젠테이션</vt:lpstr>
      <vt:lpstr>Architecture</vt:lpstr>
      <vt:lpstr>PowerPoint 프레젠테이션</vt:lpstr>
      <vt:lpstr>Back-end S3</vt:lpstr>
      <vt:lpstr>Back-end EC2</vt:lpstr>
      <vt:lpstr>Front-end </vt:lpstr>
      <vt:lpstr>Front-end 1) clone해서 분석 </vt:lpstr>
      <vt:lpstr>Front-end 1) clone해서 분석 </vt:lpstr>
      <vt:lpstr>Front-end 1) clone해서 분석 </vt:lpstr>
      <vt:lpstr>Front-end 2) 저장된 분석 결과</vt:lpstr>
      <vt:lpstr>Front-end 2) 저장된 분석 결과</vt:lpstr>
      <vt:lpstr>Front-end 2) 저장된 분석 결과</vt:lpstr>
      <vt:lpstr>PowerPoint 프레젠테이션</vt:lpstr>
      <vt:lpstr>향후 계획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ㅖㅐ</dc:title>
  <dc:creator>john</dc:creator>
  <cp:lastModifiedBy>최원대</cp:lastModifiedBy>
  <cp:revision>35</cp:revision>
  <dcterms:created xsi:type="dcterms:W3CDTF">2015-08-20T01:32:55Z</dcterms:created>
  <dcterms:modified xsi:type="dcterms:W3CDTF">2018-04-11T11:45:58Z</dcterms:modified>
</cp:coreProperties>
</file>